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60" r:id="rId2"/>
  </p:sldMasterIdLst>
  <p:notesMasterIdLst>
    <p:notesMasterId r:id="rId20"/>
  </p:notesMasterIdLst>
  <p:sldIdLst>
    <p:sldId id="256" r:id="rId3"/>
    <p:sldId id="258" r:id="rId4"/>
    <p:sldId id="2147471405" r:id="rId5"/>
    <p:sldId id="2147471406" r:id="rId6"/>
    <p:sldId id="296" r:id="rId7"/>
    <p:sldId id="290" r:id="rId8"/>
    <p:sldId id="2147471415" r:id="rId9"/>
    <p:sldId id="2147471418" r:id="rId10"/>
    <p:sldId id="2147471416" r:id="rId11"/>
    <p:sldId id="259" r:id="rId12"/>
    <p:sldId id="264" r:id="rId13"/>
    <p:sldId id="2147471419" r:id="rId14"/>
    <p:sldId id="294" r:id="rId15"/>
    <p:sldId id="2147471420" r:id="rId16"/>
    <p:sldId id="295" r:id="rId17"/>
    <p:sldId id="2147471426" r:id="rId18"/>
    <p:sldId id="298" r:id="rId19"/>
  </p:sldIdLst>
  <p:sldSz cx="18288000" cy="10287000"/>
  <p:notesSz cx="6858000" cy="9144000"/>
  <p:embeddedFontLs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Figtree" panose="020B0604020202020204" pitchFamily="34" charset="0"/>
      <p:regular r:id="rId25"/>
      <p:bold r:id="rId26"/>
      <p:italic r:id="rId27"/>
      <p:boldItalic r:id="rId28"/>
    </p:embeddedFont>
    <p:embeddedFont>
      <p:font typeface="Montserrat" pitchFamily="2" charset="77"/>
      <p:regular r:id="rId29"/>
      <p:bold r:id="rId30"/>
      <p:italic r:id="rId31"/>
      <p:boldItalic r:id="rId32"/>
    </p:embeddedFont>
    <p:embeddedFont>
      <p:font typeface="Montserrat Bold" pitchFamily="2" charset="77"/>
      <p:regular r:id="rId33"/>
      <p:bold r:id="rId34"/>
    </p:embeddedFont>
    <p:embeddedFont>
      <p:font typeface="Montserrat Medium" panose="020F0502020204030204" pitchFamily="34" charset="0"/>
      <p:regular r:id="rId35"/>
      <p:italic r:id="rId36"/>
    </p:embeddedFont>
    <p:embeddedFont>
      <p:font typeface="Mukta Bold" panose="020B0000000000000000" pitchFamily="34" charset="77"/>
      <p:regular r:id="rId37"/>
      <p:bold r:id="rId38"/>
    </p:embeddedFont>
    <p:embeddedFont>
      <p:font typeface="Onest" panose="020B0604020202020204" pitchFamily="34" charset="0"/>
      <p:regular r:id="rId39"/>
      <p:bold r:id="rId40"/>
    </p:embeddedFont>
    <p:embeddedFont>
      <p:font typeface="Open Sans" panose="020B0606030504020204" pitchFamily="34" charset="0"/>
      <p:regular r:id="rId41"/>
      <p:bold r:id="rId42"/>
      <p:italic r:id="rId43"/>
      <p:boldItalic r:id="rId44"/>
    </p:embeddedFont>
    <p:embeddedFont>
      <p:font typeface="Roboto Condensed Light" panose="020F0302020204030204" pitchFamily="34" charset="0"/>
      <p:regular r:id="rId45"/>
      <p:italic r:id="rId4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ada" initials="N" lastIdx="1" clrIdx="0">
    <p:extLst>
      <p:ext uri="{19B8F6BF-5375-455C-9EA6-DF929625EA0E}">
        <p15:presenceInfo xmlns:p15="http://schemas.microsoft.com/office/powerpoint/2012/main" userId="b3ead8a0a717fdf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CFF8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715" autoAdjust="0"/>
    <p:restoredTop sz="94582" autoAdjust="0"/>
  </p:normalViewPr>
  <p:slideViewPr>
    <p:cSldViewPr>
      <p:cViewPr varScale="1">
        <p:scale>
          <a:sx n="80" d="100"/>
          <a:sy n="80" d="100"/>
        </p:scale>
        <p:origin x="504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6.fntdata"/><Relationship Id="rId39" Type="http://schemas.openxmlformats.org/officeDocument/2006/relationships/font" Target="fonts/font19.fntdata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42" Type="http://schemas.openxmlformats.org/officeDocument/2006/relationships/font" Target="fonts/font22.fntdata"/><Relationship Id="rId47" Type="http://schemas.openxmlformats.org/officeDocument/2006/relationships/commentAuthors" Target="commentAuthors.xml"/><Relationship Id="rId50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font" Target="fonts/font9.fntdata"/><Relationship Id="rId11" Type="http://schemas.openxmlformats.org/officeDocument/2006/relationships/slide" Target="slides/slide9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font" Target="fonts/font17.fntdata"/><Relationship Id="rId40" Type="http://schemas.openxmlformats.org/officeDocument/2006/relationships/font" Target="fonts/font20.fntdata"/><Relationship Id="rId45" Type="http://schemas.openxmlformats.org/officeDocument/2006/relationships/font" Target="fonts/font25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font" Target="fonts/font16.fntdata"/><Relationship Id="rId49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11.fntdata"/><Relationship Id="rId44" Type="http://schemas.openxmlformats.org/officeDocument/2006/relationships/font" Target="fonts/font24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font" Target="fonts/font15.fntdata"/><Relationship Id="rId43" Type="http://schemas.openxmlformats.org/officeDocument/2006/relationships/font" Target="fonts/font23.fntdata"/><Relationship Id="rId48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font" Target="fonts/font18.fntdata"/><Relationship Id="rId46" Type="http://schemas.openxmlformats.org/officeDocument/2006/relationships/font" Target="fonts/font26.fntdata"/><Relationship Id="rId20" Type="http://schemas.openxmlformats.org/officeDocument/2006/relationships/notesMaster" Target="notesMasters/notesMaster1.xml"/><Relationship Id="rId41" Type="http://schemas.openxmlformats.org/officeDocument/2006/relationships/font" Target="fonts/font2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F8DCAE-551A-4AAB-B9F0-56AE7F80F71A}" type="datetimeFigureOut">
              <a:rPr lang="fr-FR" smtClean="0"/>
              <a:t>06/01/2025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6E194A-1F26-4C82-B6AD-A884283AF42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442631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dd0c7d16c6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dd0c7d16c6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db0f9523dd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db0f9523dd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550391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db0f9523dd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db0f9523dd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261700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db0f9523dd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db0f9523dd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232697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dd0c7d16c6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dd0c7d16c6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db0f9523dd_0_2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db0f9523dd_0_2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db0f9523dd_0_2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db0f9523dd_0_2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65313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db0f9523dd_0_2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db0f9523dd_0_2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54355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db0f9523dd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db0f9523dd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62152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794600" y="2773726"/>
            <a:ext cx="8085000" cy="433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500"/>
              <a:buNone/>
              <a:defRPr sz="8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17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17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17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17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17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17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17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170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794600" y="7008376"/>
            <a:ext cx="8085000" cy="92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9pPr>
          </a:lstStyle>
          <a:p>
            <a:endParaRPr/>
          </a:p>
        </p:txBody>
      </p:sp>
      <p:sp>
        <p:nvSpPr>
          <p:cNvPr id="11" name="Google Shape;11;p2"/>
          <p:cNvSpPr>
            <a:spLocks noGrp="1"/>
          </p:cNvSpPr>
          <p:nvPr>
            <p:ph type="pic" idx="2"/>
          </p:nvPr>
        </p:nvSpPr>
        <p:spPr>
          <a:xfrm>
            <a:off x="10935302" y="1409552"/>
            <a:ext cx="7467600" cy="74676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pic>
        <p:nvPicPr>
          <p:cNvPr id="12" name="Google Shape;12;p2"/>
          <p:cNvPicPr preferRelativeResize="0"/>
          <p:nvPr/>
        </p:nvPicPr>
        <p:blipFill rotWithShape="1">
          <a:blip r:embed="rId2">
            <a:alphaModFix/>
          </a:blip>
          <a:srcRect t="22755" b="17953"/>
          <a:stretch/>
        </p:blipFill>
        <p:spPr>
          <a:xfrm>
            <a:off x="-2281950" y="9082501"/>
            <a:ext cx="13226148" cy="13427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22041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1421150" y="3764250"/>
            <a:ext cx="8665800" cy="31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8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7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7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7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7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7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7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7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72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1421150" y="2024744"/>
            <a:ext cx="2446200" cy="191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2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20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20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20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20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20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20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20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20000"/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1421150" y="6988750"/>
            <a:ext cx="8665800" cy="89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>
            <a:spLocks noGrp="1"/>
          </p:cNvSpPr>
          <p:nvPr>
            <p:ph type="pic" idx="3"/>
          </p:nvPr>
        </p:nvSpPr>
        <p:spPr>
          <a:xfrm>
            <a:off x="10935302" y="1409552"/>
            <a:ext cx="7467600" cy="74676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pic>
        <p:nvPicPr>
          <p:cNvPr id="18" name="Google Shape;18;p3"/>
          <p:cNvPicPr preferRelativeResize="0"/>
          <p:nvPr/>
        </p:nvPicPr>
        <p:blipFill rotWithShape="1">
          <a:blip r:embed="rId2">
            <a:alphaModFix/>
          </a:blip>
          <a:srcRect t="22755" b="17953"/>
          <a:stretch/>
        </p:blipFill>
        <p:spPr>
          <a:xfrm>
            <a:off x="-2281950" y="9082501"/>
            <a:ext cx="13226148" cy="13427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039076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1440000" y="890050"/>
            <a:ext cx="15408000" cy="114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1440000" y="2406400"/>
            <a:ext cx="15408000" cy="642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914400" lvl="0" indent="-609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>
                <a:latin typeface="Figtree"/>
                <a:ea typeface="Figtree"/>
                <a:cs typeface="Figtree"/>
                <a:sym typeface="Figtree"/>
              </a:defRPr>
            </a:lvl1pPr>
            <a:lvl2pPr marL="1828800" lvl="1" indent="-6096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2pPr>
            <a:lvl3pPr marL="2743200" lvl="2" indent="-6096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3pPr>
            <a:lvl4pPr marL="3657600" lvl="3" indent="-6096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/>
            </a:lvl4pPr>
            <a:lvl5pPr marL="4572000" lvl="4" indent="-6096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5pPr>
            <a:lvl6pPr marL="5486400" lvl="5" indent="-6096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6pPr>
            <a:lvl7pPr marL="6400800" lvl="6" indent="-6096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/>
            </a:lvl7pPr>
            <a:lvl8pPr marL="7315200" lvl="7" indent="-6096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8pPr>
            <a:lvl9pPr marL="8229600" lvl="8" indent="-6096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9pPr>
          </a:lstStyle>
          <a:p>
            <a:endParaRPr/>
          </a:p>
        </p:txBody>
      </p:sp>
      <p:grpSp>
        <p:nvGrpSpPr>
          <p:cNvPr id="22" name="Google Shape;22;p4"/>
          <p:cNvGrpSpPr/>
          <p:nvPr/>
        </p:nvGrpSpPr>
        <p:grpSpPr>
          <a:xfrm>
            <a:off x="-2566150" y="-2175900"/>
            <a:ext cx="22029248" cy="15415460"/>
            <a:chOff x="-1283075" y="-1087950"/>
            <a:chExt cx="11014624" cy="7707730"/>
          </a:xfrm>
        </p:grpSpPr>
        <p:sp>
          <p:nvSpPr>
            <p:cNvPr id="23" name="Google Shape;23;p4"/>
            <p:cNvSpPr/>
            <p:nvPr/>
          </p:nvSpPr>
          <p:spPr>
            <a:xfrm>
              <a:off x="-1283075" y="4076800"/>
              <a:ext cx="2560719" cy="2542980"/>
            </a:xfrm>
            <a:custGeom>
              <a:avLst/>
              <a:gdLst/>
              <a:ahLst/>
              <a:cxnLst/>
              <a:rect l="l" t="t" r="r" b="b"/>
              <a:pathLst>
                <a:path w="853" h="849" extrusionOk="0">
                  <a:moveTo>
                    <a:pt x="360" y="812"/>
                  </a:moveTo>
                  <a:cubicBezTo>
                    <a:pt x="39" y="495"/>
                    <a:pt x="39" y="495"/>
                    <a:pt x="39" y="495"/>
                  </a:cubicBezTo>
                  <a:cubicBezTo>
                    <a:pt x="0" y="456"/>
                    <a:pt x="0" y="392"/>
                    <a:pt x="39" y="354"/>
                  </a:cubicBezTo>
                  <a:cubicBezTo>
                    <a:pt x="360" y="37"/>
                    <a:pt x="360" y="37"/>
                    <a:pt x="360" y="37"/>
                  </a:cubicBezTo>
                  <a:cubicBezTo>
                    <a:pt x="397" y="0"/>
                    <a:pt x="456" y="0"/>
                    <a:pt x="494" y="37"/>
                  </a:cubicBezTo>
                  <a:cubicBezTo>
                    <a:pt x="814" y="354"/>
                    <a:pt x="814" y="354"/>
                    <a:pt x="814" y="354"/>
                  </a:cubicBezTo>
                  <a:cubicBezTo>
                    <a:pt x="853" y="392"/>
                    <a:pt x="853" y="456"/>
                    <a:pt x="814" y="495"/>
                  </a:cubicBezTo>
                  <a:cubicBezTo>
                    <a:pt x="494" y="812"/>
                    <a:pt x="494" y="812"/>
                    <a:pt x="494" y="812"/>
                  </a:cubicBezTo>
                  <a:cubicBezTo>
                    <a:pt x="456" y="849"/>
                    <a:pt x="397" y="849"/>
                    <a:pt x="360" y="8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24;p4"/>
            <p:cNvSpPr/>
            <p:nvPr/>
          </p:nvSpPr>
          <p:spPr>
            <a:xfrm>
              <a:off x="-944413" y="3429918"/>
              <a:ext cx="1532504" cy="1521883"/>
            </a:xfrm>
            <a:custGeom>
              <a:avLst/>
              <a:gdLst/>
              <a:ahLst/>
              <a:cxnLst/>
              <a:rect l="l" t="t" r="r" b="b"/>
              <a:pathLst>
                <a:path w="853" h="849" extrusionOk="0">
                  <a:moveTo>
                    <a:pt x="360" y="812"/>
                  </a:moveTo>
                  <a:cubicBezTo>
                    <a:pt x="39" y="495"/>
                    <a:pt x="39" y="495"/>
                    <a:pt x="39" y="495"/>
                  </a:cubicBezTo>
                  <a:cubicBezTo>
                    <a:pt x="0" y="456"/>
                    <a:pt x="0" y="392"/>
                    <a:pt x="39" y="354"/>
                  </a:cubicBezTo>
                  <a:cubicBezTo>
                    <a:pt x="360" y="37"/>
                    <a:pt x="360" y="37"/>
                    <a:pt x="360" y="37"/>
                  </a:cubicBezTo>
                  <a:cubicBezTo>
                    <a:pt x="397" y="0"/>
                    <a:pt x="456" y="0"/>
                    <a:pt x="494" y="37"/>
                  </a:cubicBezTo>
                  <a:cubicBezTo>
                    <a:pt x="814" y="354"/>
                    <a:pt x="814" y="354"/>
                    <a:pt x="814" y="354"/>
                  </a:cubicBezTo>
                  <a:cubicBezTo>
                    <a:pt x="853" y="392"/>
                    <a:pt x="853" y="456"/>
                    <a:pt x="814" y="495"/>
                  </a:cubicBezTo>
                  <a:cubicBezTo>
                    <a:pt x="494" y="812"/>
                    <a:pt x="494" y="812"/>
                    <a:pt x="494" y="812"/>
                  </a:cubicBezTo>
                  <a:cubicBezTo>
                    <a:pt x="456" y="849"/>
                    <a:pt x="397" y="849"/>
                    <a:pt x="360" y="812"/>
                  </a:cubicBezTo>
                  <a:close/>
                </a:path>
              </a:pathLst>
            </a:custGeom>
            <a:solidFill>
              <a:srgbClr val="33CFF8">
                <a:alpha val="5346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25;p4"/>
            <p:cNvSpPr/>
            <p:nvPr/>
          </p:nvSpPr>
          <p:spPr>
            <a:xfrm>
              <a:off x="7858101" y="-1087950"/>
              <a:ext cx="1832636" cy="1819925"/>
            </a:xfrm>
            <a:custGeom>
              <a:avLst/>
              <a:gdLst/>
              <a:ahLst/>
              <a:cxnLst/>
              <a:rect l="l" t="t" r="r" b="b"/>
              <a:pathLst>
                <a:path w="853" h="849" extrusionOk="0">
                  <a:moveTo>
                    <a:pt x="360" y="812"/>
                  </a:moveTo>
                  <a:cubicBezTo>
                    <a:pt x="39" y="495"/>
                    <a:pt x="39" y="495"/>
                    <a:pt x="39" y="495"/>
                  </a:cubicBezTo>
                  <a:cubicBezTo>
                    <a:pt x="0" y="456"/>
                    <a:pt x="0" y="392"/>
                    <a:pt x="39" y="354"/>
                  </a:cubicBezTo>
                  <a:cubicBezTo>
                    <a:pt x="360" y="37"/>
                    <a:pt x="360" y="37"/>
                    <a:pt x="360" y="37"/>
                  </a:cubicBezTo>
                  <a:cubicBezTo>
                    <a:pt x="397" y="0"/>
                    <a:pt x="456" y="0"/>
                    <a:pt x="494" y="37"/>
                  </a:cubicBezTo>
                  <a:cubicBezTo>
                    <a:pt x="814" y="354"/>
                    <a:pt x="814" y="354"/>
                    <a:pt x="814" y="354"/>
                  </a:cubicBezTo>
                  <a:cubicBezTo>
                    <a:pt x="853" y="392"/>
                    <a:pt x="853" y="456"/>
                    <a:pt x="814" y="495"/>
                  </a:cubicBezTo>
                  <a:cubicBezTo>
                    <a:pt x="494" y="812"/>
                    <a:pt x="494" y="812"/>
                    <a:pt x="494" y="812"/>
                  </a:cubicBezTo>
                  <a:cubicBezTo>
                    <a:pt x="456" y="849"/>
                    <a:pt x="397" y="849"/>
                    <a:pt x="360" y="8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26;p4"/>
            <p:cNvSpPr/>
            <p:nvPr/>
          </p:nvSpPr>
          <p:spPr>
            <a:xfrm>
              <a:off x="8634779" y="-275397"/>
              <a:ext cx="1096770" cy="1089161"/>
            </a:xfrm>
            <a:custGeom>
              <a:avLst/>
              <a:gdLst/>
              <a:ahLst/>
              <a:cxnLst/>
              <a:rect l="l" t="t" r="r" b="b"/>
              <a:pathLst>
                <a:path w="853" h="849" extrusionOk="0">
                  <a:moveTo>
                    <a:pt x="360" y="812"/>
                  </a:moveTo>
                  <a:cubicBezTo>
                    <a:pt x="39" y="495"/>
                    <a:pt x="39" y="495"/>
                    <a:pt x="39" y="495"/>
                  </a:cubicBezTo>
                  <a:cubicBezTo>
                    <a:pt x="0" y="456"/>
                    <a:pt x="0" y="392"/>
                    <a:pt x="39" y="354"/>
                  </a:cubicBezTo>
                  <a:cubicBezTo>
                    <a:pt x="360" y="37"/>
                    <a:pt x="360" y="37"/>
                    <a:pt x="360" y="37"/>
                  </a:cubicBezTo>
                  <a:cubicBezTo>
                    <a:pt x="397" y="0"/>
                    <a:pt x="456" y="0"/>
                    <a:pt x="494" y="37"/>
                  </a:cubicBezTo>
                  <a:cubicBezTo>
                    <a:pt x="814" y="354"/>
                    <a:pt x="814" y="354"/>
                    <a:pt x="814" y="354"/>
                  </a:cubicBezTo>
                  <a:cubicBezTo>
                    <a:pt x="853" y="392"/>
                    <a:pt x="853" y="456"/>
                    <a:pt x="814" y="495"/>
                  </a:cubicBezTo>
                  <a:cubicBezTo>
                    <a:pt x="494" y="812"/>
                    <a:pt x="494" y="812"/>
                    <a:pt x="494" y="812"/>
                  </a:cubicBezTo>
                  <a:cubicBezTo>
                    <a:pt x="456" y="849"/>
                    <a:pt x="397" y="849"/>
                    <a:pt x="360" y="812"/>
                  </a:cubicBezTo>
                  <a:close/>
                </a:path>
              </a:pathLst>
            </a:custGeom>
            <a:solidFill>
              <a:srgbClr val="33CFF8">
                <a:alpha val="5346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614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1440000" y="890050"/>
            <a:ext cx="15408000" cy="114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title" idx="2"/>
          </p:nvPr>
        </p:nvSpPr>
        <p:spPr>
          <a:xfrm>
            <a:off x="1440000" y="4355150"/>
            <a:ext cx="7044600" cy="81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title" idx="3"/>
          </p:nvPr>
        </p:nvSpPr>
        <p:spPr>
          <a:xfrm>
            <a:off x="9803394" y="4355150"/>
            <a:ext cx="7044600" cy="81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ubTitle" idx="1"/>
          </p:nvPr>
        </p:nvSpPr>
        <p:spPr>
          <a:xfrm>
            <a:off x="1440000" y="5168850"/>
            <a:ext cx="7044600" cy="3063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⎼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○"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■"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○"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■"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ubTitle" idx="4"/>
          </p:nvPr>
        </p:nvSpPr>
        <p:spPr>
          <a:xfrm>
            <a:off x="9803400" y="5168850"/>
            <a:ext cx="7044600" cy="3063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⎼"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○"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■"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○"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■"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○"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■"/>
              <a:defRPr/>
            </a:lvl9pPr>
          </a:lstStyle>
          <a:p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-2444498" y="-655993"/>
            <a:ext cx="23990436" cy="13296954"/>
            <a:chOff x="-1222249" y="-327997"/>
            <a:chExt cx="11995218" cy="6648477"/>
          </a:xfrm>
        </p:grpSpPr>
        <p:sp>
          <p:nvSpPr>
            <p:cNvPr id="34" name="Google Shape;34;p5"/>
            <p:cNvSpPr/>
            <p:nvPr/>
          </p:nvSpPr>
          <p:spPr>
            <a:xfrm>
              <a:off x="8212250" y="3777500"/>
              <a:ext cx="2560719" cy="2542980"/>
            </a:xfrm>
            <a:custGeom>
              <a:avLst/>
              <a:gdLst/>
              <a:ahLst/>
              <a:cxnLst/>
              <a:rect l="l" t="t" r="r" b="b"/>
              <a:pathLst>
                <a:path w="853" h="849" extrusionOk="0">
                  <a:moveTo>
                    <a:pt x="360" y="812"/>
                  </a:moveTo>
                  <a:cubicBezTo>
                    <a:pt x="39" y="495"/>
                    <a:pt x="39" y="495"/>
                    <a:pt x="39" y="495"/>
                  </a:cubicBezTo>
                  <a:cubicBezTo>
                    <a:pt x="0" y="456"/>
                    <a:pt x="0" y="392"/>
                    <a:pt x="39" y="354"/>
                  </a:cubicBezTo>
                  <a:cubicBezTo>
                    <a:pt x="360" y="37"/>
                    <a:pt x="360" y="37"/>
                    <a:pt x="360" y="37"/>
                  </a:cubicBezTo>
                  <a:cubicBezTo>
                    <a:pt x="397" y="0"/>
                    <a:pt x="456" y="0"/>
                    <a:pt x="494" y="37"/>
                  </a:cubicBezTo>
                  <a:cubicBezTo>
                    <a:pt x="814" y="354"/>
                    <a:pt x="814" y="354"/>
                    <a:pt x="814" y="354"/>
                  </a:cubicBezTo>
                  <a:cubicBezTo>
                    <a:pt x="853" y="392"/>
                    <a:pt x="853" y="456"/>
                    <a:pt x="814" y="495"/>
                  </a:cubicBezTo>
                  <a:cubicBezTo>
                    <a:pt x="494" y="812"/>
                    <a:pt x="494" y="812"/>
                    <a:pt x="494" y="812"/>
                  </a:cubicBezTo>
                  <a:cubicBezTo>
                    <a:pt x="456" y="849"/>
                    <a:pt x="397" y="849"/>
                    <a:pt x="360" y="81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35;p5"/>
            <p:cNvSpPr/>
            <p:nvPr/>
          </p:nvSpPr>
          <p:spPr>
            <a:xfrm>
              <a:off x="7569112" y="4668293"/>
              <a:ext cx="1532504" cy="1521883"/>
            </a:xfrm>
            <a:custGeom>
              <a:avLst/>
              <a:gdLst/>
              <a:ahLst/>
              <a:cxnLst/>
              <a:rect l="l" t="t" r="r" b="b"/>
              <a:pathLst>
                <a:path w="853" h="849" extrusionOk="0">
                  <a:moveTo>
                    <a:pt x="360" y="812"/>
                  </a:moveTo>
                  <a:cubicBezTo>
                    <a:pt x="39" y="495"/>
                    <a:pt x="39" y="495"/>
                    <a:pt x="39" y="495"/>
                  </a:cubicBezTo>
                  <a:cubicBezTo>
                    <a:pt x="0" y="456"/>
                    <a:pt x="0" y="392"/>
                    <a:pt x="39" y="354"/>
                  </a:cubicBezTo>
                  <a:cubicBezTo>
                    <a:pt x="360" y="37"/>
                    <a:pt x="360" y="37"/>
                    <a:pt x="360" y="37"/>
                  </a:cubicBezTo>
                  <a:cubicBezTo>
                    <a:pt x="397" y="0"/>
                    <a:pt x="456" y="0"/>
                    <a:pt x="494" y="37"/>
                  </a:cubicBezTo>
                  <a:cubicBezTo>
                    <a:pt x="814" y="354"/>
                    <a:pt x="814" y="354"/>
                    <a:pt x="814" y="354"/>
                  </a:cubicBezTo>
                  <a:cubicBezTo>
                    <a:pt x="853" y="392"/>
                    <a:pt x="853" y="456"/>
                    <a:pt x="814" y="495"/>
                  </a:cubicBezTo>
                  <a:cubicBezTo>
                    <a:pt x="494" y="812"/>
                    <a:pt x="494" y="812"/>
                    <a:pt x="494" y="812"/>
                  </a:cubicBezTo>
                  <a:cubicBezTo>
                    <a:pt x="456" y="849"/>
                    <a:pt x="397" y="849"/>
                    <a:pt x="360" y="812"/>
                  </a:cubicBezTo>
                  <a:close/>
                </a:path>
              </a:pathLst>
            </a:custGeom>
            <a:solidFill>
              <a:srgbClr val="FFFFFF">
                <a:alpha val="4906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36;p5"/>
            <p:cNvSpPr/>
            <p:nvPr/>
          </p:nvSpPr>
          <p:spPr>
            <a:xfrm>
              <a:off x="-1222249" y="-285875"/>
              <a:ext cx="1832636" cy="1819925"/>
            </a:xfrm>
            <a:custGeom>
              <a:avLst/>
              <a:gdLst/>
              <a:ahLst/>
              <a:cxnLst/>
              <a:rect l="l" t="t" r="r" b="b"/>
              <a:pathLst>
                <a:path w="853" h="849" extrusionOk="0">
                  <a:moveTo>
                    <a:pt x="360" y="812"/>
                  </a:moveTo>
                  <a:cubicBezTo>
                    <a:pt x="39" y="495"/>
                    <a:pt x="39" y="495"/>
                    <a:pt x="39" y="495"/>
                  </a:cubicBezTo>
                  <a:cubicBezTo>
                    <a:pt x="0" y="456"/>
                    <a:pt x="0" y="392"/>
                    <a:pt x="39" y="354"/>
                  </a:cubicBezTo>
                  <a:cubicBezTo>
                    <a:pt x="360" y="37"/>
                    <a:pt x="360" y="37"/>
                    <a:pt x="360" y="37"/>
                  </a:cubicBezTo>
                  <a:cubicBezTo>
                    <a:pt x="397" y="0"/>
                    <a:pt x="456" y="0"/>
                    <a:pt x="494" y="37"/>
                  </a:cubicBezTo>
                  <a:cubicBezTo>
                    <a:pt x="814" y="354"/>
                    <a:pt x="814" y="354"/>
                    <a:pt x="814" y="354"/>
                  </a:cubicBezTo>
                  <a:cubicBezTo>
                    <a:pt x="853" y="392"/>
                    <a:pt x="853" y="456"/>
                    <a:pt x="814" y="495"/>
                  </a:cubicBezTo>
                  <a:cubicBezTo>
                    <a:pt x="494" y="812"/>
                    <a:pt x="494" y="812"/>
                    <a:pt x="494" y="812"/>
                  </a:cubicBezTo>
                  <a:cubicBezTo>
                    <a:pt x="456" y="849"/>
                    <a:pt x="397" y="849"/>
                    <a:pt x="360" y="81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37;p5"/>
            <p:cNvSpPr/>
            <p:nvPr/>
          </p:nvSpPr>
          <p:spPr>
            <a:xfrm>
              <a:off x="-376771" y="-327997"/>
              <a:ext cx="1096770" cy="1089161"/>
            </a:xfrm>
            <a:custGeom>
              <a:avLst/>
              <a:gdLst/>
              <a:ahLst/>
              <a:cxnLst/>
              <a:rect l="l" t="t" r="r" b="b"/>
              <a:pathLst>
                <a:path w="853" h="849" extrusionOk="0">
                  <a:moveTo>
                    <a:pt x="360" y="812"/>
                  </a:moveTo>
                  <a:cubicBezTo>
                    <a:pt x="39" y="495"/>
                    <a:pt x="39" y="495"/>
                    <a:pt x="39" y="495"/>
                  </a:cubicBezTo>
                  <a:cubicBezTo>
                    <a:pt x="0" y="456"/>
                    <a:pt x="0" y="392"/>
                    <a:pt x="39" y="354"/>
                  </a:cubicBezTo>
                  <a:cubicBezTo>
                    <a:pt x="360" y="37"/>
                    <a:pt x="360" y="37"/>
                    <a:pt x="360" y="37"/>
                  </a:cubicBezTo>
                  <a:cubicBezTo>
                    <a:pt x="397" y="0"/>
                    <a:pt x="456" y="0"/>
                    <a:pt x="494" y="37"/>
                  </a:cubicBezTo>
                  <a:cubicBezTo>
                    <a:pt x="814" y="354"/>
                    <a:pt x="814" y="354"/>
                    <a:pt x="814" y="354"/>
                  </a:cubicBezTo>
                  <a:cubicBezTo>
                    <a:pt x="853" y="392"/>
                    <a:pt x="853" y="456"/>
                    <a:pt x="814" y="495"/>
                  </a:cubicBezTo>
                  <a:cubicBezTo>
                    <a:pt x="494" y="812"/>
                    <a:pt x="494" y="812"/>
                    <a:pt x="494" y="812"/>
                  </a:cubicBezTo>
                  <a:cubicBezTo>
                    <a:pt x="456" y="849"/>
                    <a:pt x="397" y="849"/>
                    <a:pt x="360" y="812"/>
                  </a:cubicBezTo>
                  <a:close/>
                </a:path>
              </a:pathLst>
            </a:custGeom>
            <a:solidFill>
              <a:srgbClr val="FFFFFF">
                <a:alpha val="4906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543788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>
            <a:spLocks noGrp="1"/>
          </p:cNvSpPr>
          <p:nvPr>
            <p:ph type="title"/>
          </p:nvPr>
        </p:nvSpPr>
        <p:spPr>
          <a:xfrm>
            <a:off x="1440000" y="890050"/>
            <a:ext cx="15408000" cy="114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40" name="Google Shape;40;p6"/>
          <p:cNvGrpSpPr/>
          <p:nvPr/>
        </p:nvGrpSpPr>
        <p:grpSpPr>
          <a:xfrm>
            <a:off x="-1523847" y="-1604399"/>
            <a:ext cx="23622386" cy="12116002"/>
            <a:chOff x="-761924" y="-802200"/>
            <a:chExt cx="11811193" cy="6058001"/>
          </a:xfrm>
        </p:grpSpPr>
        <p:sp>
          <p:nvSpPr>
            <p:cNvPr id="41" name="Google Shape;41;p6"/>
            <p:cNvSpPr/>
            <p:nvPr/>
          </p:nvSpPr>
          <p:spPr>
            <a:xfrm>
              <a:off x="8488550" y="2453338"/>
              <a:ext cx="2560719" cy="2542980"/>
            </a:xfrm>
            <a:custGeom>
              <a:avLst/>
              <a:gdLst/>
              <a:ahLst/>
              <a:cxnLst/>
              <a:rect l="l" t="t" r="r" b="b"/>
              <a:pathLst>
                <a:path w="853" h="849" extrusionOk="0">
                  <a:moveTo>
                    <a:pt x="360" y="812"/>
                  </a:moveTo>
                  <a:cubicBezTo>
                    <a:pt x="39" y="495"/>
                    <a:pt x="39" y="495"/>
                    <a:pt x="39" y="495"/>
                  </a:cubicBezTo>
                  <a:cubicBezTo>
                    <a:pt x="0" y="456"/>
                    <a:pt x="0" y="392"/>
                    <a:pt x="39" y="354"/>
                  </a:cubicBezTo>
                  <a:cubicBezTo>
                    <a:pt x="360" y="37"/>
                    <a:pt x="360" y="37"/>
                    <a:pt x="360" y="37"/>
                  </a:cubicBezTo>
                  <a:cubicBezTo>
                    <a:pt x="397" y="0"/>
                    <a:pt x="456" y="0"/>
                    <a:pt x="494" y="37"/>
                  </a:cubicBezTo>
                  <a:cubicBezTo>
                    <a:pt x="814" y="354"/>
                    <a:pt x="814" y="354"/>
                    <a:pt x="814" y="354"/>
                  </a:cubicBezTo>
                  <a:cubicBezTo>
                    <a:pt x="853" y="392"/>
                    <a:pt x="853" y="456"/>
                    <a:pt x="814" y="495"/>
                  </a:cubicBezTo>
                  <a:cubicBezTo>
                    <a:pt x="494" y="812"/>
                    <a:pt x="494" y="812"/>
                    <a:pt x="494" y="812"/>
                  </a:cubicBezTo>
                  <a:cubicBezTo>
                    <a:pt x="456" y="849"/>
                    <a:pt x="397" y="849"/>
                    <a:pt x="360" y="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42;p6"/>
            <p:cNvSpPr/>
            <p:nvPr/>
          </p:nvSpPr>
          <p:spPr>
            <a:xfrm>
              <a:off x="8580412" y="3733918"/>
              <a:ext cx="1532504" cy="1521883"/>
            </a:xfrm>
            <a:custGeom>
              <a:avLst/>
              <a:gdLst/>
              <a:ahLst/>
              <a:cxnLst/>
              <a:rect l="l" t="t" r="r" b="b"/>
              <a:pathLst>
                <a:path w="853" h="849" extrusionOk="0">
                  <a:moveTo>
                    <a:pt x="360" y="812"/>
                  </a:moveTo>
                  <a:cubicBezTo>
                    <a:pt x="39" y="495"/>
                    <a:pt x="39" y="495"/>
                    <a:pt x="39" y="495"/>
                  </a:cubicBezTo>
                  <a:cubicBezTo>
                    <a:pt x="0" y="456"/>
                    <a:pt x="0" y="392"/>
                    <a:pt x="39" y="354"/>
                  </a:cubicBezTo>
                  <a:cubicBezTo>
                    <a:pt x="360" y="37"/>
                    <a:pt x="360" y="37"/>
                    <a:pt x="360" y="37"/>
                  </a:cubicBezTo>
                  <a:cubicBezTo>
                    <a:pt x="397" y="0"/>
                    <a:pt x="456" y="0"/>
                    <a:pt x="494" y="37"/>
                  </a:cubicBezTo>
                  <a:cubicBezTo>
                    <a:pt x="814" y="354"/>
                    <a:pt x="814" y="354"/>
                    <a:pt x="814" y="354"/>
                  </a:cubicBezTo>
                  <a:cubicBezTo>
                    <a:pt x="853" y="392"/>
                    <a:pt x="853" y="456"/>
                    <a:pt x="814" y="495"/>
                  </a:cubicBezTo>
                  <a:cubicBezTo>
                    <a:pt x="494" y="812"/>
                    <a:pt x="494" y="812"/>
                    <a:pt x="494" y="812"/>
                  </a:cubicBezTo>
                  <a:cubicBezTo>
                    <a:pt x="456" y="849"/>
                    <a:pt x="397" y="849"/>
                    <a:pt x="360" y="812"/>
                  </a:cubicBezTo>
                  <a:close/>
                </a:path>
              </a:pathLst>
            </a:custGeom>
            <a:solidFill>
              <a:srgbClr val="33CFF8">
                <a:alpha val="5346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43;p6"/>
            <p:cNvSpPr/>
            <p:nvPr/>
          </p:nvSpPr>
          <p:spPr>
            <a:xfrm>
              <a:off x="-761924" y="-802200"/>
              <a:ext cx="1832636" cy="1819925"/>
            </a:xfrm>
            <a:custGeom>
              <a:avLst/>
              <a:gdLst/>
              <a:ahLst/>
              <a:cxnLst/>
              <a:rect l="l" t="t" r="r" b="b"/>
              <a:pathLst>
                <a:path w="853" h="849" extrusionOk="0">
                  <a:moveTo>
                    <a:pt x="360" y="812"/>
                  </a:moveTo>
                  <a:cubicBezTo>
                    <a:pt x="39" y="495"/>
                    <a:pt x="39" y="495"/>
                    <a:pt x="39" y="495"/>
                  </a:cubicBezTo>
                  <a:cubicBezTo>
                    <a:pt x="0" y="456"/>
                    <a:pt x="0" y="392"/>
                    <a:pt x="39" y="354"/>
                  </a:cubicBezTo>
                  <a:cubicBezTo>
                    <a:pt x="360" y="37"/>
                    <a:pt x="360" y="37"/>
                    <a:pt x="360" y="37"/>
                  </a:cubicBezTo>
                  <a:cubicBezTo>
                    <a:pt x="397" y="0"/>
                    <a:pt x="456" y="0"/>
                    <a:pt x="494" y="37"/>
                  </a:cubicBezTo>
                  <a:cubicBezTo>
                    <a:pt x="814" y="354"/>
                    <a:pt x="814" y="354"/>
                    <a:pt x="814" y="354"/>
                  </a:cubicBezTo>
                  <a:cubicBezTo>
                    <a:pt x="853" y="392"/>
                    <a:pt x="853" y="456"/>
                    <a:pt x="814" y="495"/>
                  </a:cubicBezTo>
                  <a:cubicBezTo>
                    <a:pt x="494" y="812"/>
                    <a:pt x="494" y="812"/>
                    <a:pt x="494" y="812"/>
                  </a:cubicBezTo>
                  <a:cubicBezTo>
                    <a:pt x="456" y="849"/>
                    <a:pt x="397" y="849"/>
                    <a:pt x="360" y="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Google Shape;44;p6"/>
            <p:cNvSpPr/>
            <p:nvPr/>
          </p:nvSpPr>
          <p:spPr>
            <a:xfrm>
              <a:off x="-509471" y="445028"/>
              <a:ext cx="1096770" cy="1089161"/>
            </a:xfrm>
            <a:custGeom>
              <a:avLst/>
              <a:gdLst/>
              <a:ahLst/>
              <a:cxnLst/>
              <a:rect l="l" t="t" r="r" b="b"/>
              <a:pathLst>
                <a:path w="853" h="849" extrusionOk="0">
                  <a:moveTo>
                    <a:pt x="360" y="812"/>
                  </a:moveTo>
                  <a:cubicBezTo>
                    <a:pt x="39" y="495"/>
                    <a:pt x="39" y="495"/>
                    <a:pt x="39" y="495"/>
                  </a:cubicBezTo>
                  <a:cubicBezTo>
                    <a:pt x="0" y="456"/>
                    <a:pt x="0" y="392"/>
                    <a:pt x="39" y="354"/>
                  </a:cubicBezTo>
                  <a:cubicBezTo>
                    <a:pt x="360" y="37"/>
                    <a:pt x="360" y="37"/>
                    <a:pt x="360" y="37"/>
                  </a:cubicBezTo>
                  <a:cubicBezTo>
                    <a:pt x="397" y="0"/>
                    <a:pt x="456" y="0"/>
                    <a:pt x="494" y="37"/>
                  </a:cubicBezTo>
                  <a:cubicBezTo>
                    <a:pt x="814" y="354"/>
                    <a:pt x="814" y="354"/>
                    <a:pt x="814" y="354"/>
                  </a:cubicBezTo>
                  <a:cubicBezTo>
                    <a:pt x="853" y="392"/>
                    <a:pt x="853" y="456"/>
                    <a:pt x="814" y="495"/>
                  </a:cubicBezTo>
                  <a:cubicBezTo>
                    <a:pt x="494" y="812"/>
                    <a:pt x="494" y="812"/>
                    <a:pt x="494" y="812"/>
                  </a:cubicBezTo>
                  <a:cubicBezTo>
                    <a:pt x="456" y="849"/>
                    <a:pt x="397" y="849"/>
                    <a:pt x="360" y="812"/>
                  </a:cubicBezTo>
                  <a:close/>
                </a:path>
              </a:pathLst>
            </a:custGeom>
            <a:solidFill>
              <a:srgbClr val="33CFF8">
                <a:alpha val="5346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312048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>
            <a:spLocks noGrp="1"/>
          </p:cNvSpPr>
          <p:nvPr>
            <p:ph type="title"/>
          </p:nvPr>
        </p:nvSpPr>
        <p:spPr>
          <a:xfrm>
            <a:off x="1919850" y="2678750"/>
            <a:ext cx="8231400" cy="218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subTitle" idx="1"/>
          </p:nvPr>
        </p:nvSpPr>
        <p:spPr>
          <a:xfrm>
            <a:off x="1919850" y="4866800"/>
            <a:ext cx="8231400" cy="27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>
            <a:spLocks noGrp="1"/>
          </p:cNvSpPr>
          <p:nvPr>
            <p:ph type="pic" idx="2"/>
          </p:nvPr>
        </p:nvSpPr>
        <p:spPr>
          <a:xfrm>
            <a:off x="10935302" y="1409552"/>
            <a:ext cx="7467600" cy="74676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pic>
        <p:nvPicPr>
          <p:cNvPr id="49" name="Google Shape;49;p7"/>
          <p:cNvPicPr preferRelativeResize="0"/>
          <p:nvPr/>
        </p:nvPicPr>
        <p:blipFill rotWithShape="1">
          <a:blip r:embed="rId2">
            <a:alphaModFix/>
          </a:blip>
          <a:srcRect t="22755" b="17953"/>
          <a:stretch/>
        </p:blipFill>
        <p:spPr>
          <a:xfrm>
            <a:off x="-2281950" y="9082501"/>
            <a:ext cx="13226148" cy="13427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" name="Google Shape;50;p7"/>
          <p:cNvGrpSpPr/>
          <p:nvPr/>
        </p:nvGrpSpPr>
        <p:grpSpPr>
          <a:xfrm>
            <a:off x="-4009552" y="-4009552"/>
            <a:ext cx="6799800" cy="8050804"/>
            <a:chOff x="-2004776" y="-2004776"/>
            <a:chExt cx="3399900" cy="4025402"/>
          </a:xfrm>
        </p:grpSpPr>
        <p:sp>
          <p:nvSpPr>
            <p:cNvPr id="51" name="Google Shape;51;p7"/>
            <p:cNvSpPr/>
            <p:nvPr/>
          </p:nvSpPr>
          <p:spPr>
            <a:xfrm>
              <a:off x="-2004776" y="-2004776"/>
              <a:ext cx="3399900" cy="3376350"/>
            </a:xfrm>
            <a:custGeom>
              <a:avLst/>
              <a:gdLst/>
              <a:ahLst/>
              <a:cxnLst/>
              <a:rect l="l" t="t" r="r" b="b"/>
              <a:pathLst>
                <a:path w="853" h="849" extrusionOk="0">
                  <a:moveTo>
                    <a:pt x="360" y="812"/>
                  </a:moveTo>
                  <a:cubicBezTo>
                    <a:pt x="39" y="495"/>
                    <a:pt x="39" y="495"/>
                    <a:pt x="39" y="495"/>
                  </a:cubicBezTo>
                  <a:cubicBezTo>
                    <a:pt x="0" y="456"/>
                    <a:pt x="0" y="392"/>
                    <a:pt x="39" y="354"/>
                  </a:cubicBezTo>
                  <a:cubicBezTo>
                    <a:pt x="360" y="37"/>
                    <a:pt x="360" y="37"/>
                    <a:pt x="360" y="37"/>
                  </a:cubicBezTo>
                  <a:cubicBezTo>
                    <a:pt x="397" y="0"/>
                    <a:pt x="456" y="0"/>
                    <a:pt x="494" y="37"/>
                  </a:cubicBezTo>
                  <a:cubicBezTo>
                    <a:pt x="814" y="354"/>
                    <a:pt x="814" y="354"/>
                    <a:pt x="814" y="354"/>
                  </a:cubicBezTo>
                  <a:cubicBezTo>
                    <a:pt x="853" y="392"/>
                    <a:pt x="853" y="456"/>
                    <a:pt x="814" y="495"/>
                  </a:cubicBezTo>
                  <a:cubicBezTo>
                    <a:pt x="494" y="812"/>
                    <a:pt x="494" y="812"/>
                    <a:pt x="494" y="812"/>
                  </a:cubicBezTo>
                  <a:cubicBezTo>
                    <a:pt x="456" y="849"/>
                    <a:pt x="397" y="849"/>
                    <a:pt x="360" y="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52;p7"/>
            <p:cNvSpPr/>
            <p:nvPr/>
          </p:nvSpPr>
          <p:spPr>
            <a:xfrm>
              <a:off x="-1405774" y="2"/>
              <a:ext cx="2034725" cy="2020624"/>
            </a:xfrm>
            <a:custGeom>
              <a:avLst/>
              <a:gdLst/>
              <a:ahLst/>
              <a:cxnLst/>
              <a:rect l="l" t="t" r="r" b="b"/>
              <a:pathLst>
                <a:path w="853" h="849" extrusionOk="0">
                  <a:moveTo>
                    <a:pt x="360" y="812"/>
                  </a:moveTo>
                  <a:cubicBezTo>
                    <a:pt x="39" y="495"/>
                    <a:pt x="39" y="495"/>
                    <a:pt x="39" y="495"/>
                  </a:cubicBezTo>
                  <a:cubicBezTo>
                    <a:pt x="0" y="456"/>
                    <a:pt x="0" y="392"/>
                    <a:pt x="39" y="354"/>
                  </a:cubicBezTo>
                  <a:cubicBezTo>
                    <a:pt x="360" y="37"/>
                    <a:pt x="360" y="37"/>
                    <a:pt x="360" y="37"/>
                  </a:cubicBezTo>
                  <a:cubicBezTo>
                    <a:pt x="397" y="0"/>
                    <a:pt x="456" y="0"/>
                    <a:pt x="494" y="37"/>
                  </a:cubicBezTo>
                  <a:cubicBezTo>
                    <a:pt x="814" y="354"/>
                    <a:pt x="814" y="354"/>
                    <a:pt x="814" y="354"/>
                  </a:cubicBezTo>
                  <a:cubicBezTo>
                    <a:pt x="853" y="392"/>
                    <a:pt x="853" y="456"/>
                    <a:pt x="814" y="495"/>
                  </a:cubicBezTo>
                  <a:cubicBezTo>
                    <a:pt x="494" y="812"/>
                    <a:pt x="494" y="812"/>
                    <a:pt x="494" y="812"/>
                  </a:cubicBezTo>
                  <a:cubicBezTo>
                    <a:pt x="456" y="849"/>
                    <a:pt x="397" y="849"/>
                    <a:pt x="360" y="812"/>
                  </a:cubicBezTo>
                  <a:close/>
                </a:path>
              </a:pathLst>
            </a:custGeom>
            <a:solidFill>
              <a:srgbClr val="33CFF8">
                <a:alpha val="5346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884704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8"/>
          <p:cNvPicPr preferRelativeResize="0"/>
          <p:nvPr/>
        </p:nvPicPr>
        <p:blipFill rotWithShape="1">
          <a:blip r:embed="rId2">
            <a:alphaModFix/>
          </a:blip>
          <a:srcRect t="22755" b="17953"/>
          <a:stretch/>
        </p:blipFill>
        <p:spPr>
          <a:xfrm>
            <a:off x="-2281950" y="9082501"/>
            <a:ext cx="13226148" cy="134275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8"/>
          <p:cNvSpPr>
            <a:spLocks noGrp="1"/>
          </p:cNvSpPr>
          <p:nvPr>
            <p:ph type="pic" idx="2"/>
          </p:nvPr>
        </p:nvSpPr>
        <p:spPr>
          <a:xfrm>
            <a:off x="10935302" y="1409552"/>
            <a:ext cx="7467600" cy="74676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56" name="Google Shape;56;p8"/>
          <p:cNvSpPr txBox="1">
            <a:spLocks noGrp="1"/>
          </p:cNvSpPr>
          <p:nvPr>
            <p:ph type="title"/>
          </p:nvPr>
        </p:nvSpPr>
        <p:spPr>
          <a:xfrm>
            <a:off x="1421150" y="3187800"/>
            <a:ext cx="8589600" cy="39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341849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9"/>
          <p:cNvSpPr txBox="1">
            <a:spLocks noGrp="1"/>
          </p:cNvSpPr>
          <p:nvPr>
            <p:ph type="body" idx="1"/>
          </p:nvPr>
        </p:nvSpPr>
        <p:spPr>
          <a:xfrm>
            <a:off x="1440000" y="3141150"/>
            <a:ext cx="8094000" cy="437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914400" lvl="0" indent="-5588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-"/>
              <a:defRPr/>
            </a:lvl1pPr>
            <a:lvl2pPr marL="1828800" lvl="1" indent="-5588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○"/>
              <a:defRPr/>
            </a:lvl2pPr>
            <a:lvl3pPr marL="2743200" lvl="2" indent="-5588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■"/>
              <a:defRPr/>
            </a:lvl3pPr>
            <a:lvl4pPr marL="3657600" lvl="3" indent="-5588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●"/>
              <a:defRPr/>
            </a:lvl4pPr>
            <a:lvl5pPr marL="4572000" lvl="4" indent="-6096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○"/>
              <a:defRPr/>
            </a:lvl5pPr>
            <a:lvl6pPr marL="5486400" lvl="5" indent="-6096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■"/>
              <a:defRPr/>
            </a:lvl6pPr>
            <a:lvl7pPr marL="6400800" lvl="6" indent="-5461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●"/>
              <a:defRPr/>
            </a:lvl7pPr>
            <a:lvl8pPr marL="7315200" lvl="7" indent="-5461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○"/>
              <a:defRPr/>
            </a:lvl8pPr>
            <a:lvl9pPr marL="8229600" lvl="8" indent="-5334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600"/>
              <a:buFont typeface="Open Sans"/>
              <a:buChar char="■"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title"/>
          </p:nvPr>
        </p:nvSpPr>
        <p:spPr>
          <a:xfrm>
            <a:off x="1440000" y="890050"/>
            <a:ext cx="15408000" cy="114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60" name="Google Shape;60;p9"/>
          <p:cNvGrpSpPr/>
          <p:nvPr/>
        </p:nvGrpSpPr>
        <p:grpSpPr>
          <a:xfrm>
            <a:off x="-1523847" y="-1604399"/>
            <a:ext cx="23622386" cy="12116002"/>
            <a:chOff x="-761924" y="-802200"/>
            <a:chExt cx="11811193" cy="6058001"/>
          </a:xfrm>
        </p:grpSpPr>
        <p:sp>
          <p:nvSpPr>
            <p:cNvPr id="61" name="Google Shape;61;p9"/>
            <p:cNvSpPr/>
            <p:nvPr/>
          </p:nvSpPr>
          <p:spPr>
            <a:xfrm>
              <a:off x="8488550" y="2453338"/>
              <a:ext cx="2560719" cy="2542980"/>
            </a:xfrm>
            <a:custGeom>
              <a:avLst/>
              <a:gdLst/>
              <a:ahLst/>
              <a:cxnLst/>
              <a:rect l="l" t="t" r="r" b="b"/>
              <a:pathLst>
                <a:path w="853" h="849" extrusionOk="0">
                  <a:moveTo>
                    <a:pt x="360" y="812"/>
                  </a:moveTo>
                  <a:cubicBezTo>
                    <a:pt x="39" y="495"/>
                    <a:pt x="39" y="495"/>
                    <a:pt x="39" y="495"/>
                  </a:cubicBezTo>
                  <a:cubicBezTo>
                    <a:pt x="0" y="456"/>
                    <a:pt x="0" y="392"/>
                    <a:pt x="39" y="354"/>
                  </a:cubicBezTo>
                  <a:cubicBezTo>
                    <a:pt x="360" y="37"/>
                    <a:pt x="360" y="37"/>
                    <a:pt x="360" y="37"/>
                  </a:cubicBezTo>
                  <a:cubicBezTo>
                    <a:pt x="397" y="0"/>
                    <a:pt x="456" y="0"/>
                    <a:pt x="494" y="37"/>
                  </a:cubicBezTo>
                  <a:cubicBezTo>
                    <a:pt x="814" y="354"/>
                    <a:pt x="814" y="354"/>
                    <a:pt x="814" y="354"/>
                  </a:cubicBezTo>
                  <a:cubicBezTo>
                    <a:pt x="853" y="392"/>
                    <a:pt x="853" y="456"/>
                    <a:pt x="814" y="495"/>
                  </a:cubicBezTo>
                  <a:cubicBezTo>
                    <a:pt x="494" y="812"/>
                    <a:pt x="494" y="812"/>
                    <a:pt x="494" y="812"/>
                  </a:cubicBezTo>
                  <a:cubicBezTo>
                    <a:pt x="456" y="849"/>
                    <a:pt x="397" y="849"/>
                    <a:pt x="360" y="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62;p9"/>
            <p:cNvSpPr/>
            <p:nvPr/>
          </p:nvSpPr>
          <p:spPr>
            <a:xfrm>
              <a:off x="8580412" y="3733918"/>
              <a:ext cx="1532504" cy="1521883"/>
            </a:xfrm>
            <a:custGeom>
              <a:avLst/>
              <a:gdLst/>
              <a:ahLst/>
              <a:cxnLst/>
              <a:rect l="l" t="t" r="r" b="b"/>
              <a:pathLst>
                <a:path w="853" h="849" extrusionOk="0">
                  <a:moveTo>
                    <a:pt x="360" y="812"/>
                  </a:moveTo>
                  <a:cubicBezTo>
                    <a:pt x="39" y="495"/>
                    <a:pt x="39" y="495"/>
                    <a:pt x="39" y="495"/>
                  </a:cubicBezTo>
                  <a:cubicBezTo>
                    <a:pt x="0" y="456"/>
                    <a:pt x="0" y="392"/>
                    <a:pt x="39" y="354"/>
                  </a:cubicBezTo>
                  <a:cubicBezTo>
                    <a:pt x="360" y="37"/>
                    <a:pt x="360" y="37"/>
                    <a:pt x="360" y="37"/>
                  </a:cubicBezTo>
                  <a:cubicBezTo>
                    <a:pt x="397" y="0"/>
                    <a:pt x="456" y="0"/>
                    <a:pt x="494" y="37"/>
                  </a:cubicBezTo>
                  <a:cubicBezTo>
                    <a:pt x="814" y="354"/>
                    <a:pt x="814" y="354"/>
                    <a:pt x="814" y="354"/>
                  </a:cubicBezTo>
                  <a:cubicBezTo>
                    <a:pt x="853" y="392"/>
                    <a:pt x="853" y="456"/>
                    <a:pt x="814" y="495"/>
                  </a:cubicBezTo>
                  <a:cubicBezTo>
                    <a:pt x="494" y="812"/>
                    <a:pt x="494" y="812"/>
                    <a:pt x="494" y="812"/>
                  </a:cubicBezTo>
                  <a:cubicBezTo>
                    <a:pt x="456" y="849"/>
                    <a:pt x="397" y="849"/>
                    <a:pt x="360" y="812"/>
                  </a:cubicBezTo>
                  <a:close/>
                </a:path>
              </a:pathLst>
            </a:custGeom>
            <a:solidFill>
              <a:srgbClr val="33CFF8">
                <a:alpha val="5346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Google Shape;63;p9"/>
            <p:cNvSpPr/>
            <p:nvPr/>
          </p:nvSpPr>
          <p:spPr>
            <a:xfrm>
              <a:off x="-761924" y="-802200"/>
              <a:ext cx="1832636" cy="1819925"/>
            </a:xfrm>
            <a:custGeom>
              <a:avLst/>
              <a:gdLst/>
              <a:ahLst/>
              <a:cxnLst/>
              <a:rect l="l" t="t" r="r" b="b"/>
              <a:pathLst>
                <a:path w="853" h="849" extrusionOk="0">
                  <a:moveTo>
                    <a:pt x="360" y="812"/>
                  </a:moveTo>
                  <a:cubicBezTo>
                    <a:pt x="39" y="495"/>
                    <a:pt x="39" y="495"/>
                    <a:pt x="39" y="495"/>
                  </a:cubicBezTo>
                  <a:cubicBezTo>
                    <a:pt x="0" y="456"/>
                    <a:pt x="0" y="392"/>
                    <a:pt x="39" y="354"/>
                  </a:cubicBezTo>
                  <a:cubicBezTo>
                    <a:pt x="360" y="37"/>
                    <a:pt x="360" y="37"/>
                    <a:pt x="360" y="37"/>
                  </a:cubicBezTo>
                  <a:cubicBezTo>
                    <a:pt x="397" y="0"/>
                    <a:pt x="456" y="0"/>
                    <a:pt x="494" y="37"/>
                  </a:cubicBezTo>
                  <a:cubicBezTo>
                    <a:pt x="814" y="354"/>
                    <a:pt x="814" y="354"/>
                    <a:pt x="814" y="354"/>
                  </a:cubicBezTo>
                  <a:cubicBezTo>
                    <a:pt x="853" y="392"/>
                    <a:pt x="853" y="456"/>
                    <a:pt x="814" y="495"/>
                  </a:cubicBezTo>
                  <a:cubicBezTo>
                    <a:pt x="494" y="812"/>
                    <a:pt x="494" y="812"/>
                    <a:pt x="494" y="812"/>
                  </a:cubicBezTo>
                  <a:cubicBezTo>
                    <a:pt x="456" y="849"/>
                    <a:pt x="397" y="849"/>
                    <a:pt x="360" y="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Google Shape;64;p9"/>
            <p:cNvSpPr/>
            <p:nvPr/>
          </p:nvSpPr>
          <p:spPr>
            <a:xfrm>
              <a:off x="-509471" y="445028"/>
              <a:ext cx="1096770" cy="1089161"/>
            </a:xfrm>
            <a:custGeom>
              <a:avLst/>
              <a:gdLst/>
              <a:ahLst/>
              <a:cxnLst/>
              <a:rect l="l" t="t" r="r" b="b"/>
              <a:pathLst>
                <a:path w="853" h="849" extrusionOk="0">
                  <a:moveTo>
                    <a:pt x="360" y="812"/>
                  </a:moveTo>
                  <a:cubicBezTo>
                    <a:pt x="39" y="495"/>
                    <a:pt x="39" y="495"/>
                    <a:pt x="39" y="495"/>
                  </a:cubicBezTo>
                  <a:cubicBezTo>
                    <a:pt x="0" y="456"/>
                    <a:pt x="0" y="392"/>
                    <a:pt x="39" y="354"/>
                  </a:cubicBezTo>
                  <a:cubicBezTo>
                    <a:pt x="360" y="37"/>
                    <a:pt x="360" y="37"/>
                    <a:pt x="360" y="37"/>
                  </a:cubicBezTo>
                  <a:cubicBezTo>
                    <a:pt x="397" y="0"/>
                    <a:pt x="456" y="0"/>
                    <a:pt x="494" y="37"/>
                  </a:cubicBezTo>
                  <a:cubicBezTo>
                    <a:pt x="814" y="354"/>
                    <a:pt x="814" y="354"/>
                    <a:pt x="814" y="354"/>
                  </a:cubicBezTo>
                  <a:cubicBezTo>
                    <a:pt x="853" y="392"/>
                    <a:pt x="853" y="456"/>
                    <a:pt x="814" y="495"/>
                  </a:cubicBezTo>
                  <a:cubicBezTo>
                    <a:pt x="494" y="812"/>
                    <a:pt x="494" y="812"/>
                    <a:pt x="494" y="812"/>
                  </a:cubicBezTo>
                  <a:cubicBezTo>
                    <a:pt x="456" y="849"/>
                    <a:pt x="397" y="849"/>
                    <a:pt x="360" y="812"/>
                  </a:cubicBezTo>
                  <a:close/>
                </a:path>
              </a:pathLst>
            </a:custGeom>
            <a:solidFill>
              <a:srgbClr val="33CFF8">
                <a:alpha val="5346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871265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>
            <a:spLocks noGrp="1"/>
          </p:cNvSpPr>
          <p:nvPr>
            <p:ph type="pic" idx="2"/>
          </p:nvPr>
        </p:nvSpPr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sp>
      <p:sp>
        <p:nvSpPr>
          <p:cNvPr id="67" name="Google Shape;67;p10"/>
          <p:cNvSpPr txBox="1">
            <a:spLocks noGrp="1"/>
          </p:cNvSpPr>
          <p:nvPr>
            <p:ph type="body" idx="1"/>
          </p:nvPr>
        </p:nvSpPr>
        <p:spPr>
          <a:xfrm>
            <a:off x="1440000" y="7994750"/>
            <a:ext cx="15408000" cy="121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914400" lvl="0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"/>
              <a:buFont typeface="Montserrat"/>
              <a:buNone/>
              <a:defRPr sz="6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937488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536656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3"/>
          <p:cNvSpPr txBox="1">
            <a:spLocks noGrp="1"/>
          </p:cNvSpPr>
          <p:nvPr>
            <p:ph type="title"/>
          </p:nvPr>
        </p:nvSpPr>
        <p:spPr>
          <a:xfrm>
            <a:off x="1440000" y="890050"/>
            <a:ext cx="15408000" cy="114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title" idx="2"/>
          </p:nvPr>
        </p:nvSpPr>
        <p:spPr>
          <a:xfrm>
            <a:off x="3439852" y="2632100"/>
            <a:ext cx="4828200" cy="155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title" idx="3"/>
          </p:nvPr>
        </p:nvSpPr>
        <p:spPr>
          <a:xfrm>
            <a:off x="10927300" y="2632100"/>
            <a:ext cx="4828200" cy="155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3"/>
          <p:cNvSpPr txBox="1">
            <a:spLocks noGrp="1"/>
          </p:cNvSpPr>
          <p:nvPr>
            <p:ph type="subTitle" idx="1"/>
          </p:nvPr>
        </p:nvSpPr>
        <p:spPr>
          <a:xfrm>
            <a:off x="3439854" y="4183700"/>
            <a:ext cx="4828200" cy="114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3"/>
          <p:cNvSpPr txBox="1">
            <a:spLocks noGrp="1"/>
          </p:cNvSpPr>
          <p:nvPr>
            <p:ph type="subTitle" idx="4"/>
          </p:nvPr>
        </p:nvSpPr>
        <p:spPr>
          <a:xfrm>
            <a:off x="10927304" y="4183700"/>
            <a:ext cx="4828200" cy="114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3"/>
          <p:cNvSpPr txBox="1">
            <a:spLocks noGrp="1"/>
          </p:cNvSpPr>
          <p:nvPr>
            <p:ph type="title" idx="5"/>
          </p:nvPr>
        </p:nvSpPr>
        <p:spPr>
          <a:xfrm>
            <a:off x="3439852" y="5681100"/>
            <a:ext cx="4828200" cy="155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3"/>
          <p:cNvSpPr txBox="1">
            <a:spLocks noGrp="1"/>
          </p:cNvSpPr>
          <p:nvPr>
            <p:ph type="title" idx="6"/>
          </p:nvPr>
        </p:nvSpPr>
        <p:spPr>
          <a:xfrm>
            <a:off x="10927300" y="5681100"/>
            <a:ext cx="4828200" cy="155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subTitle" idx="7"/>
          </p:nvPr>
        </p:nvSpPr>
        <p:spPr>
          <a:xfrm>
            <a:off x="3439908" y="7232700"/>
            <a:ext cx="4828200" cy="114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subTitle" idx="8"/>
          </p:nvPr>
        </p:nvSpPr>
        <p:spPr>
          <a:xfrm>
            <a:off x="10927312" y="7232700"/>
            <a:ext cx="4828200" cy="114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title" idx="9" hasCustomPrompt="1"/>
          </p:nvPr>
        </p:nvSpPr>
        <p:spPr>
          <a:xfrm>
            <a:off x="1504200" y="2775200"/>
            <a:ext cx="1551600" cy="12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85" name="Google Shape;85;p13"/>
          <p:cNvSpPr txBox="1">
            <a:spLocks noGrp="1"/>
          </p:cNvSpPr>
          <p:nvPr>
            <p:ph type="title" idx="13" hasCustomPrompt="1"/>
          </p:nvPr>
        </p:nvSpPr>
        <p:spPr>
          <a:xfrm>
            <a:off x="1504220" y="5826000"/>
            <a:ext cx="1551600" cy="12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86" name="Google Shape;86;p13"/>
          <p:cNvSpPr txBox="1">
            <a:spLocks noGrp="1"/>
          </p:cNvSpPr>
          <p:nvPr>
            <p:ph type="title" idx="14" hasCustomPrompt="1"/>
          </p:nvPr>
        </p:nvSpPr>
        <p:spPr>
          <a:xfrm>
            <a:off x="8991920" y="2777000"/>
            <a:ext cx="1551600" cy="12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87" name="Google Shape;87;p13"/>
          <p:cNvSpPr txBox="1">
            <a:spLocks noGrp="1"/>
          </p:cNvSpPr>
          <p:nvPr>
            <p:ph type="title" idx="15" hasCustomPrompt="1"/>
          </p:nvPr>
        </p:nvSpPr>
        <p:spPr>
          <a:xfrm>
            <a:off x="8991920" y="5826000"/>
            <a:ext cx="1551600" cy="12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8000"/>
            </a:lvl9pPr>
          </a:lstStyle>
          <a:p>
            <a:r>
              <a:t>xx%</a:t>
            </a:r>
          </a:p>
        </p:txBody>
      </p:sp>
      <p:grpSp>
        <p:nvGrpSpPr>
          <p:cNvPr id="88" name="Google Shape;88;p13"/>
          <p:cNvGrpSpPr/>
          <p:nvPr/>
        </p:nvGrpSpPr>
        <p:grpSpPr>
          <a:xfrm>
            <a:off x="-2484526" y="-1604400"/>
            <a:ext cx="22498100" cy="15068460"/>
            <a:chOff x="-1242263" y="-802200"/>
            <a:chExt cx="11249050" cy="7534230"/>
          </a:xfrm>
        </p:grpSpPr>
        <p:sp>
          <p:nvSpPr>
            <p:cNvPr id="89" name="Google Shape;89;p13"/>
            <p:cNvSpPr/>
            <p:nvPr/>
          </p:nvSpPr>
          <p:spPr>
            <a:xfrm>
              <a:off x="-1032825" y="4189050"/>
              <a:ext cx="2560719" cy="2542980"/>
            </a:xfrm>
            <a:custGeom>
              <a:avLst/>
              <a:gdLst/>
              <a:ahLst/>
              <a:cxnLst/>
              <a:rect l="l" t="t" r="r" b="b"/>
              <a:pathLst>
                <a:path w="853" h="849" extrusionOk="0">
                  <a:moveTo>
                    <a:pt x="360" y="812"/>
                  </a:moveTo>
                  <a:cubicBezTo>
                    <a:pt x="39" y="495"/>
                    <a:pt x="39" y="495"/>
                    <a:pt x="39" y="495"/>
                  </a:cubicBezTo>
                  <a:cubicBezTo>
                    <a:pt x="0" y="456"/>
                    <a:pt x="0" y="392"/>
                    <a:pt x="39" y="354"/>
                  </a:cubicBezTo>
                  <a:cubicBezTo>
                    <a:pt x="360" y="37"/>
                    <a:pt x="360" y="37"/>
                    <a:pt x="360" y="37"/>
                  </a:cubicBezTo>
                  <a:cubicBezTo>
                    <a:pt x="397" y="0"/>
                    <a:pt x="456" y="0"/>
                    <a:pt x="494" y="37"/>
                  </a:cubicBezTo>
                  <a:cubicBezTo>
                    <a:pt x="814" y="354"/>
                    <a:pt x="814" y="354"/>
                    <a:pt x="814" y="354"/>
                  </a:cubicBezTo>
                  <a:cubicBezTo>
                    <a:pt x="853" y="392"/>
                    <a:pt x="853" y="456"/>
                    <a:pt x="814" y="495"/>
                  </a:cubicBezTo>
                  <a:cubicBezTo>
                    <a:pt x="494" y="812"/>
                    <a:pt x="494" y="812"/>
                    <a:pt x="494" y="812"/>
                  </a:cubicBezTo>
                  <a:cubicBezTo>
                    <a:pt x="456" y="849"/>
                    <a:pt x="397" y="849"/>
                    <a:pt x="360" y="8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" name="Google Shape;90;p13"/>
            <p:cNvSpPr/>
            <p:nvPr/>
          </p:nvSpPr>
          <p:spPr>
            <a:xfrm>
              <a:off x="-1242263" y="3552418"/>
              <a:ext cx="1532504" cy="1521883"/>
            </a:xfrm>
            <a:custGeom>
              <a:avLst/>
              <a:gdLst/>
              <a:ahLst/>
              <a:cxnLst/>
              <a:rect l="l" t="t" r="r" b="b"/>
              <a:pathLst>
                <a:path w="853" h="849" extrusionOk="0">
                  <a:moveTo>
                    <a:pt x="360" y="812"/>
                  </a:moveTo>
                  <a:cubicBezTo>
                    <a:pt x="39" y="495"/>
                    <a:pt x="39" y="495"/>
                    <a:pt x="39" y="495"/>
                  </a:cubicBezTo>
                  <a:cubicBezTo>
                    <a:pt x="0" y="456"/>
                    <a:pt x="0" y="392"/>
                    <a:pt x="39" y="354"/>
                  </a:cubicBezTo>
                  <a:cubicBezTo>
                    <a:pt x="360" y="37"/>
                    <a:pt x="360" y="37"/>
                    <a:pt x="360" y="37"/>
                  </a:cubicBezTo>
                  <a:cubicBezTo>
                    <a:pt x="397" y="0"/>
                    <a:pt x="456" y="0"/>
                    <a:pt x="494" y="37"/>
                  </a:cubicBezTo>
                  <a:cubicBezTo>
                    <a:pt x="814" y="354"/>
                    <a:pt x="814" y="354"/>
                    <a:pt x="814" y="354"/>
                  </a:cubicBezTo>
                  <a:cubicBezTo>
                    <a:pt x="853" y="392"/>
                    <a:pt x="853" y="456"/>
                    <a:pt x="814" y="495"/>
                  </a:cubicBezTo>
                  <a:cubicBezTo>
                    <a:pt x="494" y="812"/>
                    <a:pt x="494" y="812"/>
                    <a:pt x="494" y="812"/>
                  </a:cubicBezTo>
                  <a:cubicBezTo>
                    <a:pt x="456" y="849"/>
                    <a:pt x="397" y="849"/>
                    <a:pt x="360" y="812"/>
                  </a:cubicBezTo>
                  <a:close/>
                </a:path>
              </a:pathLst>
            </a:custGeom>
            <a:solidFill>
              <a:srgbClr val="33CFF8">
                <a:alpha val="5346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Google Shape;91;p13"/>
            <p:cNvSpPr/>
            <p:nvPr/>
          </p:nvSpPr>
          <p:spPr>
            <a:xfrm>
              <a:off x="8174151" y="-802200"/>
              <a:ext cx="1832636" cy="1819925"/>
            </a:xfrm>
            <a:custGeom>
              <a:avLst/>
              <a:gdLst/>
              <a:ahLst/>
              <a:cxnLst/>
              <a:rect l="l" t="t" r="r" b="b"/>
              <a:pathLst>
                <a:path w="853" h="849" extrusionOk="0">
                  <a:moveTo>
                    <a:pt x="360" y="812"/>
                  </a:moveTo>
                  <a:cubicBezTo>
                    <a:pt x="39" y="495"/>
                    <a:pt x="39" y="495"/>
                    <a:pt x="39" y="495"/>
                  </a:cubicBezTo>
                  <a:cubicBezTo>
                    <a:pt x="0" y="456"/>
                    <a:pt x="0" y="392"/>
                    <a:pt x="39" y="354"/>
                  </a:cubicBezTo>
                  <a:cubicBezTo>
                    <a:pt x="360" y="37"/>
                    <a:pt x="360" y="37"/>
                    <a:pt x="360" y="37"/>
                  </a:cubicBezTo>
                  <a:cubicBezTo>
                    <a:pt x="397" y="0"/>
                    <a:pt x="456" y="0"/>
                    <a:pt x="494" y="37"/>
                  </a:cubicBezTo>
                  <a:cubicBezTo>
                    <a:pt x="814" y="354"/>
                    <a:pt x="814" y="354"/>
                    <a:pt x="814" y="354"/>
                  </a:cubicBezTo>
                  <a:cubicBezTo>
                    <a:pt x="853" y="392"/>
                    <a:pt x="853" y="456"/>
                    <a:pt x="814" y="495"/>
                  </a:cubicBezTo>
                  <a:cubicBezTo>
                    <a:pt x="494" y="812"/>
                    <a:pt x="494" y="812"/>
                    <a:pt x="494" y="812"/>
                  </a:cubicBezTo>
                  <a:cubicBezTo>
                    <a:pt x="456" y="849"/>
                    <a:pt x="397" y="849"/>
                    <a:pt x="360" y="8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Google Shape;92;p13"/>
            <p:cNvSpPr/>
            <p:nvPr/>
          </p:nvSpPr>
          <p:spPr>
            <a:xfrm>
              <a:off x="7706079" y="-644147"/>
              <a:ext cx="1096770" cy="1089161"/>
            </a:xfrm>
            <a:custGeom>
              <a:avLst/>
              <a:gdLst/>
              <a:ahLst/>
              <a:cxnLst/>
              <a:rect l="l" t="t" r="r" b="b"/>
              <a:pathLst>
                <a:path w="853" h="849" extrusionOk="0">
                  <a:moveTo>
                    <a:pt x="360" y="812"/>
                  </a:moveTo>
                  <a:cubicBezTo>
                    <a:pt x="39" y="495"/>
                    <a:pt x="39" y="495"/>
                    <a:pt x="39" y="495"/>
                  </a:cubicBezTo>
                  <a:cubicBezTo>
                    <a:pt x="0" y="456"/>
                    <a:pt x="0" y="392"/>
                    <a:pt x="39" y="354"/>
                  </a:cubicBezTo>
                  <a:cubicBezTo>
                    <a:pt x="360" y="37"/>
                    <a:pt x="360" y="37"/>
                    <a:pt x="360" y="37"/>
                  </a:cubicBezTo>
                  <a:cubicBezTo>
                    <a:pt x="397" y="0"/>
                    <a:pt x="456" y="0"/>
                    <a:pt x="494" y="37"/>
                  </a:cubicBezTo>
                  <a:cubicBezTo>
                    <a:pt x="814" y="354"/>
                    <a:pt x="814" y="354"/>
                    <a:pt x="814" y="354"/>
                  </a:cubicBezTo>
                  <a:cubicBezTo>
                    <a:pt x="853" y="392"/>
                    <a:pt x="853" y="456"/>
                    <a:pt x="814" y="495"/>
                  </a:cubicBezTo>
                  <a:cubicBezTo>
                    <a:pt x="494" y="812"/>
                    <a:pt x="494" y="812"/>
                    <a:pt x="494" y="812"/>
                  </a:cubicBezTo>
                  <a:cubicBezTo>
                    <a:pt x="456" y="849"/>
                    <a:pt x="397" y="849"/>
                    <a:pt x="360" y="812"/>
                  </a:cubicBezTo>
                  <a:close/>
                </a:path>
              </a:pathLst>
            </a:custGeom>
            <a:solidFill>
              <a:srgbClr val="33CFF8">
                <a:alpha val="5346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702048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4"/>
          <p:cNvSpPr txBox="1">
            <a:spLocks noGrp="1"/>
          </p:cNvSpPr>
          <p:nvPr>
            <p:ph type="title"/>
          </p:nvPr>
        </p:nvSpPr>
        <p:spPr>
          <a:xfrm>
            <a:off x="1440000" y="890050"/>
            <a:ext cx="15408000" cy="114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95" name="Google Shape;95;p14"/>
          <p:cNvGrpSpPr/>
          <p:nvPr/>
        </p:nvGrpSpPr>
        <p:grpSpPr>
          <a:xfrm>
            <a:off x="-2566126" y="-1604400"/>
            <a:ext cx="22579700" cy="15129660"/>
            <a:chOff x="-1283063" y="-802200"/>
            <a:chExt cx="11289850" cy="7564830"/>
          </a:xfrm>
        </p:grpSpPr>
        <p:sp>
          <p:nvSpPr>
            <p:cNvPr id="96" name="Google Shape;96;p14"/>
            <p:cNvSpPr/>
            <p:nvPr/>
          </p:nvSpPr>
          <p:spPr>
            <a:xfrm>
              <a:off x="-1073625" y="4219650"/>
              <a:ext cx="2560719" cy="2542980"/>
            </a:xfrm>
            <a:custGeom>
              <a:avLst/>
              <a:gdLst/>
              <a:ahLst/>
              <a:cxnLst/>
              <a:rect l="l" t="t" r="r" b="b"/>
              <a:pathLst>
                <a:path w="853" h="849" extrusionOk="0">
                  <a:moveTo>
                    <a:pt x="360" y="812"/>
                  </a:moveTo>
                  <a:cubicBezTo>
                    <a:pt x="39" y="495"/>
                    <a:pt x="39" y="495"/>
                    <a:pt x="39" y="495"/>
                  </a:cubicBezTo>
                  <a:cubicBezTo>
                    <a:pt x="0" y="456"/>
                    <a:pt x="0" y="392"/>
                    <a:pt x="39" y="354"/>
                  </a:cubicBezTo>
                  <a:cubicBezTo>
                    <a:pt x="360" y="37"/>
                    <a:pt x="360" y="37"/>
                    <a:pt x="360" y="37"/>
                  </a:cubicBezTo>
                  <a:cubicBezTo>
                    <a:pt x="397" y="0"/>
                    <a:pt x="456" y="0"/>
                    <a:pt x="494" y="37"/>
                  </a:cubicBezTo>
                  <a:cubicBezTo>
                    <a:pt x="814" y="354"/>
                    <a:pt x="814" y="354"/>
                    <a:pt x="814" y="354"/>
                  </a:cubicBezTo>
                  <a:cubicBezTo>
                    <a:pt x="853" y="392"/>
                    <a:pt x="853" y="456"/>
                    <a:pt x="814" y="495"/>
                  </a:cubicBezTo>
                  <a:cubicBezTo>
                    <a:pt x="494" y="812"/>
                    <a:pt x="494" y="812"/>
                    <a:pt x="494" y="812"/>
                  </a:cubicBezTo>
                  <a:cubicBezTo>
                    <a:pt x="456" y="849"/>
                    <a:pt x="397" y="849"/>
                    <a:pt x="360" y="8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" name="Google Shape;97;p14"/>
            <p:cNvSpPr/>
            <p:nvPr/>
          </p:nvSpPr>
          <p:spPr>
            <a:xfrm>
              <a:off x="-1283063" y="3583018"/>
              <a:ext cx="1532504" cy="1521883"/>
            </a:xfrm>
            <a:custGeom>
              <a:avLst/>
              <a:gdLst/>
              <a:ahLst/>
              <a:cxnLst/>
              <a:rect l="l" t="t" r="r" b="b"/>
              <a:pathLst>
                <a:path w="853" h="849" extrusionOk="0">
                  <a:moveTo>
                    <a:pt x="360" y="812"/>
                  </a:moveTo>
                  <a:cubicBezTo>
                    <a:pt x="39" y="495"/>
                    <a:pt x="39" y="495"/>
                    <a:pt x="39" y="495"/>
                  </a:cubicBezTo>
                  <a:cubicBezTo>
                    <a:pt x="0" y="456"/>
                    <a:pt x="0" y="392"/>
                    <a:pt x="39" y="354"/>
                  </a:cubicBezTo>
                  <a:cubicBezTo>
                    <a:pt x="360" y="37"/>
                    <a:pt x="360" y="37"/>
                    <a:pt x="360" y="37"/>
                  </a:cubicBezTo>
                  <a:cubicBezTo>
                    <a:pt x="397" y="0"/>
                    <a:pt x="456" y="0"/>
                    <a:pt x="494" y="37"/>
                  </a:cubicBezTo>
                  <a:cubicBezTo>
                    <a:pt x="814" y="354"/>
                    <a:pt x="814" y="354"/>
                    <a:pt x="814" y="354"/>
                  </a:cubicBezTo>
                  <a:cubicBezTo>
                    <a:pt x="853" y="392"/>
                    <a:pt x="853" y="456"/>
                    <a:pt x="814" y="495"/>
                  </a:cubicBezTo>
                  <a:cubicBezTo>
                    <a:pt x="494" y="812"/>
                    <a:pt x="494" y="812"/>
                    <a:pt x="494" y="812"/>
                  </a:cubicBezTo>
                  <a:cubicBezTo>
                    <a:pt x="456" y="849"/>
                    <a:pt x="397" y="849"/>
                    <a:pt x="360" y="812"/>
                  </a:cubicBezTo>
                  <a:close/>
                </a:path>
              </a:pathLst>
            </a:custGeom>
            <a:solidFill>
              <a:srgbClr val="33CFF8">
                <a:alpha val="5346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" name="Google Shape;98;p14"/>
            <p:cNvSpPr/>
            <p:nvPr/>
          </p:nvSpPr>
          <p:spPr>
            <a:xfrm>
              <a:off x="8174151" y="-802200"/>
              <a:ext cx="1832636" cy="1819925"/>
            </a:xfrm>
            <a:custGeom>
              <a:avLst/>
              <a:gdLst/>
              <a:ahLst/>
              <a:cxnLst/>
              <a:rect l="l" t="t" r="r" b="b"/>
              <a:pathLst>
                <a:path w="853" h="849" extrusionOk="0">
                  <a:moveTo>
                    <a:pt x="360" y="812"/>
                  </a:moveTo>
                  <a:cubicBezTo>
                    <a:pt x="39" y="495"/>
                    <a:pt x="39" y="495"/>
                    <a:pt x="39" y="495"/>
                  </a:cubicBezTo>
                  <a:cubicBezTo>
                    <a:pt x="0" y="456"/>
                    <a:pt x="0" y="392"/>
                    <a:pt x="39" y="354"/>
                  </a:cubicBezTo>
                  <a:cubicBezTo>
                    <a:pt x="360" y="37"/>
                    <a:pt x="360" y="37"/>
                    <a:pt x="360" y="37"/>
                  </a:cubicBezTo>
                  <a:cubicBezTo>
                    <a:pt x="397" y="0"/>
                    <a:pt x="456" y="0"/>
                    <a:pt x="494" y="37"/>
                  </a:cubicBezTo>
                  <a:cubicBezTo>
                    <a:pt x="814" y="354"/>
                    <a:pt x="814" y="354"/>
                    <a:pt x="814" y="354"/>
                  </a:cubicBezTo>
                  <a:cubicBezTo>
                    <a:pt x="853" y="392"/>
                    <a:pt x="853" y="456"/>
                    <a:pt x="814" y="495"/>
                  </a:cubicBezTo>
                  <a:cubicBezTo>
                    <a:pt x="494" y="812"/>
                    <a:pt x="494" y="812"/>
                    <a:pt x="494" y="812"/>
                  </a:cubicBezTo>
                  <a:cubicBezTo>
                    <a:pt x="456" y="849"/>
                    <a:pt x="397" y="849"/>
                    <a:pt x="360" y="8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" name="Google Shape;99;p14"/>
            <p:cNvSpPr/>
            <p:nvPr/>
          </p:nvSpPr>
          <p:spPr>
            <a:xfrm>
              <a:off x="7706079" y="-644147"/>
              <a:ext cx="1096770" cy="1089161"/>
            </a:xfrm>
            <a:custGeom>
              <a:avLst/>
              <a:gdLst/>
              <a:ahLst/>
              <a:cxnLst/>
              <a:rect l="l" t="t" r="r" b="b"/>
              <a:pathLst>
                <a:path w="853" h="849" extrusionOk="0">
                  <a:moveTo>
                    <a:pt x="360" y="812"/>
                  </a:moveTo>
                  <a:cubicBezTo>
                    <a:pt x="39" y="495"/>
                    <a:pt x="39" y="495"/>
                    <a:pt x="39" y="495"/>
                  </a:cubicBezTo>
                  <a:cubicBezTo>
                    <a:pt x="0" y="456"/>
                    <a:pt x="0" y="392"/>
                    <a:pt x="39" y="354"/>
                  </a:cubicBezTo>
                  <a:cubicBezTo>
                    <a:pt x="360" y="37"/>
                    <a:pt x="360" y="37"/>
                    <a:pt x="360" y="37"/>
                  </a:cubicBezTo>
                  <a:cubicBezTo>
                    <a:pt x="397" y="0"/>
                    <a:pt x="456" y="0"/>
                    <a:pt x="494" y="37"/>
                  </a:cubicBezTo>
                  <a:cubicBezTo>
                    <a:pt x="814" y="354"/>
                    <a:pt x="814" y="354"/>
                    <a:pt x="814" y="354"/>
                  </a:cubicBezTo>
                  <a:cubicBezTo>
                    <a:pt x="853" y="392"/>
                    <a:pt x="853" y="456"/>
                    <a:pt x="814" y="495"/>
                  </a:cubicBezTo>
                  <a:cubicBezTo>
                    <a:pt x="494" y="812"/>
                    <a:pt x="494" y="812"/>
                    <a:pt x="494" y="812"/>
                  </a:cubicBezTo>
                  <a:cubicBezTo>
                    <a:pt x="456" y="849"/>
                    <a:pt x="397" y="849"/>
                    <a:pt x="360" y="812"/>
                  </a:cubicBezTo>
                  <a:close/>
                </a:path>
              </a:pathLst>
            </a:custGeom>
            <a:solidFill>
              <a:srgbClr val="33CFF8">
                <a:alpha val="5346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287853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5"/>
          <p:cNvSpPr txBox="1">
            <a:spLocks noGrp="1"/>
          </p:cNvSpPr>
          <p:nvPr>
            <p:ph type="title"/>
          </p:nvPr>
        </p:nvSpPr>
        <p:spPr>
          <a:xfrm>
            <a:off x="1440000" y="890050"/>
            <a:ext cx="15408000" cy="114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102" name="Google Shape;102;p15"/>
          <p:cNvGrpSpPr/>
          <p:nvPr/>
        </p:nvGrpSpPr>
        <p:grpSpPr>
          <a:xfrm>
            <a:off x="-2879999" y="-288193"/>
            <a:ext cx="23505874" cy="13335554"/>
            <a:chOff x="-1440000" y="-144097"/>
            <a:chExt cx="11752937" cy="6667777"/>
          </a:xfrm>
        </p:grpSpPr>
        <p:sp>
          <p:nvSpPr>
            <p:cNvPr id="103" name="Google Shape;103;p15"/>
            <p:cNvSpPr/>
            <p:nvPr/>
          </p:nvSpPr>
          <p:spPr>
            <a:xfrm>
              <a:off x="-1440000" y="3980700"/>
              <a:ext cx="2560719" cy="2542980"/>
            </a:xfrm>
            <a:custGeom>
              <a:avLst/>
              <a:gdLst/>
              <a:ahLst/>
              <a:cxnLst/>
              <a:rect l="l" t="t" r="r" b="b"/>
              <a:pathLst>
                <a:path w="853" h="849" extrusionOk="0">
                  <a:moveTo>
                    <a:pt x="360" y="812"/>
                  </a:moveTo>
                  <a:cubicBezTo>
                    <a:pt x="39" y="495"/>
                    <a:pt x="39" y="495"/>
                    <a:pt x="39" y="495"/>
                  </a:cubicBezTo>
                  <a:cubicBezTo>
                    <a:pt x="0" y="456"/>
                    <a:pt x="0" y="392"/>
                    <a:pt x="39" y="354"/>
                  </a:cubicBezTo>
                  <a:cubicBezTo>
                    <a:pt x="360" y="37"/>
                    <a:pt x="360" y="37"/>
                    <a:pt x="360" y="37"/>
                  </a:cubicBezTo>
                  <a:cubicBezTo>
                    <a:pt x="397" y="0"/>
                    <a:pt x="456" y="0"/>
                    <a:pt x="494" y="37"/>
                  </a:cubicBezTo>
                  <a:cubicBezTo>
                    <a:pt x="814" y="354"/>
                    <a:pt x="814" y="354"/>
                    <a:pt x="814" y="354"/>
                  </a:cubicBezTo>
                  <a:cubicBezTo>
                    <a:pt x="853" y="392"/>
                    <a:pt x="853" y="456"/>
                    <a:pt x="814" y="495"/>
                  </a:cubicBezTo>
                  <a:cubicBezTo>
                    <a:pt x="494" y="812"/>
                    <a:pt x="494" y="812"/>
                    <a:pt x="494" y="812"/>
                  </a:cubicBezTo>
                  <a:cubicBezTo>
                    <a:pt x="456" y="849"/>
                    <a:pt x="397" y="849"/>
                    <a:pt x="360" y="81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Google Shape;104;p15"/>
            <p:cNvSpPr/>
            <p:nvPr/>
          </p:nvSpPr>
          <p:spPr>
            <a:xfrm>
              <a:off x="-925888" y="3535868"/>
              <a:ext cx="1532504" cy="1521883"/>
            </a:xfrm>
            <a:custGeom>
              <a:avLst/>
              <a:gdLst/>
              <a:ahLst/>
              <a:cxnLst/>
              <a:rect l="l" t="t" r="r" b="b"/>
              <a:pathLst>
                <a:path w="853" h="849" extrusionOk="0">
                  <a:moveTo>
                    <a:pt x="360" y="812"/>
                  </a:moveTo>
                  <a:cubicBezTo>
                    <a:pt x="39" y="495"/>
                    <a:pt x="39" y="495"/>
                    <a:pt x="39" y="495"/>
                  </a:cubicBezTo>
                  <a:cubicBezTo>
                    <a:pt x="0" y="456"/>
                    <a:pt x="0" y="392"/>
                    <a:pt x="39" y="354"/>
                  </a:cubicBezTo>
                  <a:cubicBezTo>
                    <a:pt x="360" y="37"/>
                    <a:pt x="360" y="37"/>
                    <a:pt x="360" y="37"/>
                  </a:cubicBezTo>
                  <a:cubicBezTo>
                    <a:pt x="397" y="0"/>
                    <a:pt x="456" y="0"/>
                    <a:pt x="494" y="37"/>
                  </a:cubicBezTo>
                  <a:cubicBezTo>
                    <a:pt x="814" y="354"/>
                    <a:pt x="814" y="354"/>
                    <a:pt x="814" y="354"/>
                  </a:cubicBezTo>
                  <a:cubicBezTo>
                    <a:pt x="853" y="392"/>
                    <a:pt x="853" y="456"/>
                    <a:pt x="814" y="495"/>
                  </a:cubicBezTo>
                  <a:cubicBezTo>
                    <a:pt x="494" y="812"/>
                    <a:pt x="494" y="812"/>
                    <a:pt x="494" y="812"/>
                  </a:cubicBezTo>
                  <a:cubicBezTo>
                    <a:pt x="456" y="849"/>
                    <a:pt x="397" y="849"/>
                    <a:pt x="360" y="812"/>
                  </a:cubicBezTo>
                  <a:close/>
                </a:path>
              </a:pathLst>
            </a:custGeom>
            <a:solidFill>
              <a:srgbClr val="FFFFFF">
                <a:alpha val="4906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Google Shape;105;p15"/>
            <p:cNvSpPr/>
            <p:nvPr/>
          </p:nvSpPr>
          <p:spPr>
            <a:xfrm>
              <a:off x="8480301" y="-87825"/>
              <a:ext cx="1832636" cy="1819925"/>
            </a:xfrm>
            <a:custGeom>
              <a:avLst/>
              <a:gdLst/>
              <a:ahLst/>
              <a:cxnLst/>
              <a:rect l="l" t="t" r="r" b="b"/>
              <a:pathLst>
                <a:path w="853" h="849" extrusionOk="0">
                  <a:moveTo>
                    <a:pt x="360" y="812"/>
                  </a:moveTo>
                  <a:cubicBezTo>
                    <a:pt x="39" y="495"/>
                    <a:pt x="39" y="495"/>
                    <a:pt x="39" y="495"/>
                  </a:cubicBezTo>
                  <a:cubicBezTo>
                    <a:pt x="0" y="456"/>
                    <a:pt x="0" y="392"/>
                    <a:pt x="39" y="354"/>
                  </a:cubicBezTo>
                  <a:cubicBezTo>
                    <a:pt x="360" y="37"/>
                    <a:pt x="360" y="37"/>
                    <a:pt x="360" y="37"/>
                  </a:cubicBezTo>
                  <a:cubicBezTo>
                    <a:pt x="397" y="0"/>
                    <a:pt x="456" y="0"/>
                    <a:pt x="494" y="37"/>
                  </a:cubicBezTo>
                  <a:cubicBezTo>
                    <a:pt x="814" y="354"/>
                    <a:pt x="814" y="354"/>
                    <a:pt x="814" y="354"/>
                  </a:cubicBezTo>
                  <a:cubicBezTo>
                    <a:pt x="853" y="392"/>
                    <a:pt x="853" y="456"/>
                    <a:pt x="814" y="495"/>
                  </a:cubicBezTo>
                  <a:cubicBezTo>
                    <a:pt x="494" y="812"/>
                    <a:pt x="494" y="812"/>
                    <a:pt x="494" y="812"/>
                  </a:cubicBezTo>
                  <a:cubicBezTo>
                    <a:pt x="456" y="849"/>
                    <a:pt x="397" y="849"/>
                    <a:pt x="360" y="81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" name="Google Shape;106;p15"/>
            <p:cNvSpPr/>
            <p:nvPr/>
          </p:nvSpPr>
          <p:spPr>
            <a:xfrm>
              <a:off x="8480304" y="-144097"/>
              <a:ext cx="1096770" cy="1089161"/>
            </a:xfrm>
            <a:custGeom>
              <a:avLst/>
              <a:gdLst/>
              <a:ahLst/>
              <a:cxnLst/>
              <a:rect l="l" t="t" r="r" b="b"/>
              <a:pathLst>
                <a:path w="853" h="849" extrusionOk="0">
                  <a:moveTo>
                    <a:pt x="360" y="812"/>
                  </a:moveTo>
                  <a:cubicBezTo>
                    <a:pt x="39" y="495"/>
                    <a:pt x="39" y="495"/>
                    <a:pt x="39" y="495"/>
                  </a:cubicBezTo>
                  <a:cubicBezTo>
                    <a:pt x="0" y="456"/>
                    <a:pt x="0" y="392"/>
                    <a:pt x="39" y="354"/>
                  </a:cubicBezTo>
                  <a:cubicBezTo>
                    <a:pt x="360" y="37"/>
                    <a:pt x="360" y="37"/>
                    <a:pt x="360" y="37"/>
                  </a:cubicBezTo>
                  <a:cubicBezTo>
                    <a:pt x="397" y="0"/>
                    <a:pt x="456" y="0"/>
                    <a:pt x="494" y="37"/>
                  </a:cubicBezTo>
                  <a:cubicBezTo>
                    <a:pt x="814" y="354"/>
                    <a:pt x="814" y="354"/>
                    <a:pt x="814" y="354"/>
                  </a:cubicBezTo>
                  <a:cubicBezTo>
                    <a:pt x="853" y="392"/>
                    <a:pt x="853" y="456"/>
                    <a:pt x="814" y="495"/>
                  </a:cubicBezTo>
                  <a:cubicBezTo>
                    <a:pt x="494" y="812"/>
                    <a:pt x="494" y="812"/>
                    <a:pt x="494" y="812"/>
                  </a:cubicBezTo>
                  <a:cubicBezTo>
                    <a:pt x="456" y="849"/>
                    <a:pt x="397" y="849"/>
                    <a:pt x="360" y="812"/>
                  </a:cubicBezTo>
                  <a:close/>
                </a:path>
              </a:pathLst>
            </a:custGeom>
            <a:solidFill>
              <a:srgbClr val="FFFFFF">
                <a:alpha val="4906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547990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">
  <p:cSld name="Numbers and text 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6"/>
          <p:cNvSpPr txBox="1">
            <a:spLocks noGrp="1"/>
          </p:cNvSpPr>
          <p:nvPr>
            <p:ph type="title" hasCustomPrompt="1"/>
          </p:nvPr>
        </p:nvSpPr>
        <p:spPr>
          <a:xfrm>
            <a:off x="2047750" y="2228248"/>
            <a:ext cx="6752400" cy="165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20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20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20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20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20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20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20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20000"/>
            </a:lvl9pPr>
          </a:lstStyle>
          <a:p>
            <a:r>
              <a:t>xx%</a:t>
            </a:r>
          </a:p>
        </p:txBody>
      </p:sp>
      <p:sp>
        <p:nvSpPr>
          <p:cNvPr id="109" name="Google Shape;109;p16"/>
          <p:cNvSpPr txBox="1">
            <a:spLocks noGrp="1"/>
          </p:cNvSpPr>
          <p:nvPr>
            <p:ph type="subTitle" idx="1"/>
          </p:nvPr>
        </p:nvSpPr>
        <p:spPr>
          <a:xfrm>
            <a:off x="2047750" y="3727406"/>
            <a:ext cx="6752400" cy="84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16"/>
          <p:cNvSpPr txBox="1">
            <a:spLocks noGrp="1"/>
          </p:cNvSpPr>
          <p:nvPr>
            <p:ph type="title" idx="2" hasCustomPrompt="1"/>
          </p:nvPr>
        </p:nvSpPr>
        <p:spPr>
          <a:xfrm>
            <a:off x="9487850" y="2228248"/>
            <a:ext cx="6752400" cy="165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20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20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20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20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20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20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20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20000"/>
            </a:lvl9pPr>
          </a:lstStyle>
          <a:p>
            <a:r>
              <a:t>xx%</a:t>
            </a:r>
          </a:p>
        </p:txBody>
      </p:sp>
      <p:sp>
        <p:nvSpPr>
          <p:cNvPr id="111" name="Google Shape;111;p16"/>
          <p:cNvSpPr txBox="1">
            <a:spLocks noGrp="1"/>
          </p:cNvSpPr>
          <p:nvPr>
            <p:ph type="subTitle" idx="3"/>
          </p:nvPr>
        </p:nvSpPr>
        <p:spPr>
          <a:xfrm>
            <a:off x="9487850" y="3727406"/>
            <a:ext cx="6752400" cy="84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16"/>
          <p:cNvSpPr txBox="1">
            <a:spLocks noGrp="1"/>
          </p:cNvSpPr>
          <p:nvPr>
            <p:ph type="title" idx="4" hasCustomPrompt="1"/>
          </p:nvPr>
        </p:nvSpPr>
        <p:spPr>
          <a:xfrm>
            <a:off x="9487850" y="5865398"/>
            <a:ext cx="6752400" cy="165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20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20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20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20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20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20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20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20000"/>
            </a:lvl9pPr>
          </a:lstStyle>
          <a:p>
            <a:r>
              <a:t>xx%</a:t>
            </a:r>
          </a:p>
        </p:txBody>
      </p:sp>
      <p:sp>
        <p:nvSpPr>
          <p:cNvPr id="113" name="Google Shape;113;p16"/>
          <p:cNvSpPr txBox="1">
            <a:spLocks noGrp="1"/>
          </p:cNvSpPr>
          <p:nvPr>
            <p:ph type="subTitle" idx="5"/>
          </p:nvPr>
        </p:nvSpPr>
        <p:spPr>
          <a:xfrm>
            <a:off x="9487850" y="7364556"/>
            <a:ext cx="6752400" cy="84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16"/>
          <p:cNvSpPr txBox="1">
            <a:spLocks noGrp="1"/>
          </p:cNvSpPr>
          <p:nvPr>
            <p:ph type="title" idx="6" hasCustomPrompt="1"/>
          </p:nvPr>
        </p:nvSpPr>
        <p:spPr>
          <a:xfrm>
            <a:off x="2047750" y="5865398"/>
            <a:ext cx="6752400" cy="165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20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20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20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20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20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20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20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20000"/>
            </a:lvl9pPr>
          </a:lstStyle>
          <a:p>
            <a:r>
              <a:t>xx%</a:t>
            </a:r>
          </a:p>
        </p:txBody>
      </p:sp>
      <p:sp>
        <p:nvSpPr>
          <p:cNvPr id="115" name="Google Shape;115;p16"/>
          <p:cNvSpPr txBox="1">
            <a:spLocks noGrp="1"/>
          </p:cNvSpPr>
          <p:nvPr>
            <p:ph type="subTitle" idx="7"/>
          </p:nvPr>
        </p:nvSpPr>
        <p:spPr>
          <a:xfrm>
            <a:off x="2047750" y="7364556"/>
            <a:ext cx="6752400" cy="84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grpSp>
        <p:nvGrpSpPr>
          <p:cNvPr id="116" name="Google Shape;116;p16"/>
          <p:cNvGrpSpPr/>
          <p:nvPr/>
        </p:nvGrpSpPr>
        <p:grpSpPr>
          <a:xfrm>
            <a:off x="-2124247" y="-1512400"/>
            <a:ext cx="22789586" cy="15013960"/>
            <a:chOff x="-1062124" y="-756200"/>
            <a:chExt cx="11394793" cy="7506980"/>
          </a:xfrm>
        </p:grpSpPr>
        <p:sp>
          <p:nvSpPr>
            <p:cNvPr id="117" name="Google Shape;117;p16"/>
            <p:cNvSpPr/>
            <p:nvPr/>
          </p:nvSpPr>
          <p:spPr>
            <a:xfrm>
              <a:off x="7771950" y="4207800"/>
              <a:ext cx="2560719" cy="2542980"/>
            </a:xfrm>
            <a:custGeom>
              <a:avLst/>
              <a:gdLst/>
              <a:ahLst/>
              <a:cxnLst/>
              <a:rect l="l" t="t" r="r" b="b"/>
              <a:pathLst>
                <a:path w="853" h="849" extrusionOk="0">
                  <a:moveTo>
                    <a:pt x="360" y="812"/>
                  </a:moveTo>
                  <a:cubicBezTo>
                    <a:pt x="39" y="495"/>
                    <a:pt x="39" y="495"/>
                    <a:pt x="39" y="495"/>
                  </a:cubicBezTo>
                  <a:cubicBezTo>
                    <a:pt x="0" y="456"/>
                    <a:pt x="0" y="392"/>
                    <a:pt x="39" y="354"/>
                  </a:cubicBezTo>
                  <a:cubicBezTo>
                    <a:pt x="360" y="37"/>
                    <a:pt x="360" y="37"/>
                    <a:pt x="360" y="37"/>
                  </a:cubicBezTo>
                  <a:cubicBezTo>
                    <a:pt x="397" y="0"/>
                    <a:pt x="456" y="0"/>
                    <a:pt x="494" y="37"/>
                  </a:cubicBezTo>
                  <a:cubicBezTo>
                    <a:pt x="814" y="354"/>
                    <a:pt x="814" y="354"/>
                    <a:pt x="814" y="354"/>
                  </a:cubicBezTo>
                  <a:cubicBezTo>
                    <a:pt x="853" y="392"/>
                    <a:pt x="853" y="456"/>
                    <a:pt x="814" y="495"/>
                  </a:cubicBezTo>
                  <a:cubicBezTo>
                    <a:pt x="494" y="812"/>
                    <a:pt x="494" y="812"/>
                    <a:pt x="494" y="812"/>
                  </a:cubicBezTo>
                  <a:cubicBezTo>
                    <a:pt x="456" y="849"/>
                    <a:pt x="397" y="849"/>
                    <a:pt x="360" y="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Google Shape;118;p16"/>
            <p:cNvSpPr/>
            <p:nvPr/>
          </p:nvSpPr>
          <p:spPr>
            <a:xfrm>
              <a:off x="7383612" y="4656443"/>
              <a:ext cx="1532504" cy="1521883"/>
            </a:xfrm>
            <a:custGeom>
              <a:avLst/>
              <a:gdLst/>
              <a:ahLst/>
              <a:cxnLst/>
              <a:rect l="l" t="t" r="r" b="b"/>
              <a:pathLst>
                <a:path w="853" h="849" extrusionOk="0">
                  <a:moveTo>
                    <a:pt x="360" y="812"/>
                  </a:moveTo>
                  <a:cubicBezTo>
                    <a:pt x="39" y="495"/>
                    <a:pt x="39" y="495"/>
                    <a:pt x="39" y="495"/>
                  </a:cubicBezTo>
                  <a:cubicBezTo>
                    <a:pt x="0" y="456"/>
                    <a:pt x="0" y="392"/>
                    <a:pt x="39" y="354"/>
                  </a:cubicBezTo>
                  <a:cubicBezTo>
                    <a:pt x="360" y="37"/>
                    <a:pt x="360" y="37"/>
                    <a:pt x="360" y="37"/>
                  </a:cubicBezTo>
                  <a:cubicBezTo>
                    <a:pt x="397" y="0"/>
                    <a:pt x="456" y="0"/>
                    <a:pt x="494" y="37"/>
                  </a:cubicBezTo>
                  <a:cubicBezTo>
                    <a:pt x="814" y="354"/>
                    <a:pt x="814" y="354"/>
                    <a:pt x="814" y="354"/>
                  </a:cubicBezTo>
                  <a:cubicBezTo>
                    <a:pt x="853" y="392"/>
                    <a:pt x="853" y="456"/>
                    <a:pt x="814" y="495"/>
                  </a:cubicBezTo>
                  <a:cubicBezTo>
                    <a:pt x="494" y="812"/>
                    <a:pt x="494" y="812"/>
                    <a:pt x="494" y="812"/>
                  </a:cubicBezTo>
                  <a:cubicBezTo>
                    <a:pt x="456" y="849"/>
                    <a:pt x="397" y="849"/>
                    <a:pt x="360" y="812"/>
                  </a:cubicBezTo>
                  <a:close/>
                </a:path>
              </a:pathLst>
            </a:custGeom>
            <a:solidFill>
              <a:srgbClr val="33CFF8">
                <a:alpha val="5346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Google Shape;119;p16"/>
            <p:cNvSpPr/>
            <p:nvPr/>
          </p:nvSpPr>
          <p:spPr>
            <a:xfrm>
              <a:off x="-1062124" y="-756200"/>
              <a:ext cx="1832636" cy="1819925"/>
            </a:xfrm>
            <a:custGeom>
              <a:avLst/>
              <a:gdLst/>
              <a:ahLst/>
              <a:cxnLst/>
              <a:rect l="l" t="t" r="r" b="b"/>
              <a:pathLst>
                <a:path w="853" h="849" extrusionOk="0">
                  <a:moveTo>
                    <a:pt x="360" y="812"/>
                  </a:moveTo>
                  <a:cubicBezTo>
                    <a:pt x="39" y="495"/>
                    <a:pt x="39" y="495"/>
                    <a:pt x="39" y="495"/>
                  </a:cubicBezTo>
                  <a:cubicBezTo>
                    <a:pt x="0" y="456"/>
                    <a:pt x="0" y="392"/>
                    <a:pt x="39" y="354"/>
                  </a:cubicBezTo>
                  <a:cubicBezTo>
                    <a:pt x="360" y="37"/>
                    <a:pt x="360" y="37"/>
                    <a:pt x="360" y="37"/>
                  </a:cubicBezTo>
                  <a:cubicBezTo>
                    <a:pt x="397" y="0"/>
                    <a:pt x="456" y="0"/>
                    <a:pt x="494" y="37"/>
                  </a:cubicBezTo>
                  <a:cubicBezTo>
                    <a:pt x="814" y="354"/>
                    <a:pt x="814" y="354"/>
                    <a:pt x="814" y="354"/>
                  </a:cubicBezTo>
                  <a:cubicBezTo>
                    <a:pt x="853" y="392"/>
                    <a:pt x="853" y="456"/>
                    <a:pt x="814" y="495"/>
                  </a:cubicBezTo>
                  <a:cubicBezTo>
                    <a:pt x="494" y="812"/>
                    <a:pt x="494" y="812"/>
                    <a:pt x="494" y="812"/>
                  </a:cubicBezTo>
                  <a:cubicBezTo>
                    <a:pt x="456" y="849"/>
                    <a:pt x="397" y="849"/>
                    <a:pt x="360" y="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120;p16"/>
            <p:cNvSpPr/>
            <p:nvPr/>
          </p:nvSpPr>
          <p:spPr>
            <a:xfrm>
              <a:off x="130954" y="-644147"/>
              <a:ext cx="1096770" cy="1089161"/>
            </a:xfrm>
            <a:custGeom>
              <a:avLst/>
              <a:gdLst/>
              <a:ahLst/>
              <a:cxnLst/>
              <a:rect l="l" t="t" r="r" b="b"/>
              <a:pathLst>
                <a:path w="853" h="849" extrusionOk="0">
                  <a:moveTo>
                    <a:pt x="360" y="812"/>
                  </a:moveTo>
                  <a:cubicBezTo>
                    <a:pt x="39" y="495"/>
                    <a:pt x="39" y="495"/>
                    <a:pt x="39" y="495"/>
                  </a:cubicBezTo>
                  <a:cubicBezTo>
                    <a:pt x="0" y="456"/>
                    <a:pt x="0" y="392"/>
                    <a:pt x="39" y="354"/>
                  </a:cubicBezTo>
                  <a:cubicBezTo>
                    <a:pt x="360" y="37"/>
                    <a:pt x="360" y="37"/>
                    <a:pt x="360" y="37"/>
                  </a:cubicBezTo>
                  <a:cubicBezTo>
                    <a:pt x="397" y="0"/>
                    <a:pt x="456" y="0"/>
                    <a:pt x="494" y="37"/>
                  </a:cubicBezTo>
                  <a:cubicBezTo>
                    <a:pt x="814" y="354"/>
                    <a:pt x="814" y="354"/>
                    <a:pt x="814" y="354"/>
                  </a:cubicBezTo>
                  <a:cubicBezTo>
                    <a:pt x="853" y="392"/>
                    <a:pt x="853" y="456"/>
                    <a:pt x="814" y="495"/>
                  </a:cubicBezTo>
                  <a:cubicBezTo>
                    <a:pt x="494" y="812"/>
                    <a:pt x="494" y="812"/>
                    <a:pt x="494" y="812"/>
                  </a:cubicBezTo>
                  <a:cubicBezTo>
                    <a:pt x="456" y="849"/>
                    <a:pt x="397" y="849"/>
                    <a:pt x="360" y="812"/>
                  </a:cubicBezTo>
                  <a:close/>
                </a:path>
              </a:pathLst>
            </a:custGeom>
            <a:solidFill>
              <a:srgbClr val="33CFF8">
                <a:alpha val="5346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155075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7"/>
          <p:cNvSpPr txBox="1">
            <a:spLocks noGrp="1"/>
          </p:cNvSpPr>
          <p:nvPr>
            <p:ph type="title"/>
          </p:nvPr>
        </p:nvSpPr>
        <p:spPr>
          <a:xfrm>
            <a:off x="12039000" y="5284650"/>
            <a:ext cx="48090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17"/>
          <p:cNvSpPr txBox="1">
            <a:spLocks noGrp="1"/>
          </p:cNvSpPr>
          <p:nvPr>
            <p:ph type="title" idx="2"/>
          </p:nvPr>
        </p:nvSpPr>
        <p:spPr>
          <a:xfrm>
            <a:off x="6739482" y="5284650"/>
            <a:ext cx="48090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17"/>
          <p:cNvSpPr txBox="1">
            <a:spLocks noGrp="1"/>
          </p:cNvSpPr>
          <p:nvPr>
            <p:ph type="subTitle" idx="1"/>
          </p:nvPr>
        </p:nvSpPr>
        <p:spPr>
          <a:xfrm>
            <a:off x="1421132" y="5919452"/>
            <a:ext cx="4809000" cy="138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17"/>
          <p:cNvSpPr txBox="1">
            <a:spLocks noGrp="1"/>
          </p:cNvSpPr>
          <p:nvPr>
            <p:ph type="subTitle" idx="3"/>
          </p:nvPr>
        </p:nvSpPr>
        <p:spPr>
          <a:xfrm>
            <a:off x="6739482" y="5919452"/>
            <a:ext cx="4809000" cy="138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17"/>
          <p:cNvSpPr txBox="1">
            <a:spLocks noGrp="1"/>
          </p:cNvSpPr>
          <p:nvPr>
            <p:ph type="title" idx="4"/>
          </p:nvPr>
        </p:nvSpPr>
        <p:spPr>
          <a:xfrm>
            <a:off x="1421132" y="5284650"/>
            <a:ext cx="48090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17"/>
          <p:cNvSpPr txBox="1">
            <a:spLocks noGrp="1"/>
          </p:cNvSpPr>
          <p:nvPr>
            <p:ph type="subTitle" idx="5"/>
          </p:nvPr>
        </p:nvSpPr>
        <p:spPr>
          <a:xfrm>
            <a:off x="12039000" y="5919452"/>
            <a:ext cx="4809000" cy="138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17"/>
          <p:cNvSpPr txBox="1">
            <a:spLocks noGrp="1"/>
          </p:cNvSpPr>
          <p:nvPr>
            <p:ph type="title" idx="6"/>
          </p:nvPr>
        </p:nvSpPr>
        <p:spPr>
          <a:xfrm>
            <a:off x="1440000" y="890050"/>
            <a:ext cx="15408000" cy="114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129" name="Google Shape;129;p17"/>
          <p:cNvGrpSpPr/>
          <p:nvPr/>
        </p:nvGrpSpPr>
        <p:grpSpPr>
          <a:xfrm>
            <a:off x="-2444498" y="-655993"/>
            <a:ext cx="23990436" cy="13296954"/>
            <a:chOff x="-1222249" y="-327997"/>
            <a:chExt cx="11995218" cy="6648477"/>
          </a:xfrm>
        </p:grpSpPr>
        <p:sp>
          <p:nvSpPr>
            <p:cNvPr id="130" name="Google Shape;130;p17"/>
            <p:cNvSpPr/>
            <p:nvPr/>
          </p:nvSpPr>
          <p:spPr>
            <a:xfrm>
              <a:off x="8212250" y="3777500"/>
              <a:ext cx="2560719" cy="2542980"/>
            </a:xfrm>
            <a:custGeom>
              <a:avLst/>
              <a:gdLst/>
              <a:ahLst/>
              <a:cxnLst/>
              <a:rect l="l" t="t" r="r" b="b"/>
              <a:pathLst>
                <a:path w="853" h="849" extrusionOk="0">
                  <a:moveTo>
                    <a:pt x="360" y="812"/>
                  </a:moveTo>
                  <a:cubicBezTo>
                    <a:pt x="39" y="495"/>
                    <a:pt x="39" y="495"/>
                    <a:pt x="39" y="495"/>
                  </a:cubicBezTo>
                  <a:cubicBezTo>
                    <a:pt x="0" y="456"/>
                    <a:pt x="0" y="392"/>
                    <a:pt x="39" y="354"/>
                  </a:cubicBezTo>
                  <a:cubicBezTo>
                    <a:pt x="360" y="37"/>
                    <a:pt x="360" y="37"/>
                    <a:pt x="360" y="37"/>
                  </a:cubicBezTo>
                  <a:cubicBezTo>
                    <a:pt x="397" y="0"/>
                    <a:pt x="456" y="0"/>
                    <a:pt x="494" y="37"/>
                  </a:cubicBezTo>
                  <a:cubicBezTo>
                    <a:pt x="814" y="354"/>
                    <a:pt x="814" y="354"/>
                    <a:pt x="814" y="354"/>
                  </a:cubicBezTo>
                  <a:cubicBezTo>
                    <a:pt x="853" y="392"/>
                    <a:pt x="853" y="456"/>
                    <a:pt x="814" y="495"/>
                  </a:cubicBezTo>
                  <a:cubicBezTo>
                    <a:pt x="494" y="812"/>
                    <a:pt x="494" y="812"/>
                    <a:pt x="494" y="812"/>
                  </a:cubicBezTo>
                  <a:cubicBezTo>
                    <a:pt x="456" y="849"/>
                    <a:pt x="397" y="849"/>
                    <a:pt x="360" y="81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" name="Google Shape;131;p17"/>
            <p:cNvSpPr/>
            <p:nvPr/>
          </p:nvSpPr>
          <p:spPr>
            <a:xfrm>
              <a:off x="7569112" y="4668293"/>
              <a:ext cx="1532504" cy="1521883"/>
            </a:xfrm>
            <a:custGeom>
              <a:avLst/>
              <a:gdLst/>
              <a:ahLst/>
              <a:cxnLst/>
              <a:rect l="l" t="t" r="r" b="b"/>
              <a:pathLst>
                <a:path w="853" h="849" extrusionOk="0">
                  <a:moveTo>
                    <a:pt x="360" y="812"/>
                  </a:moveTo>
                  <a:cubicBezTo>
                    <a:pt x="39" y="495"/>
                    <a:pt x="39" y="495"/>
                    <a:pt x="39" y="495"/>
                  </a:cubicBezTo>
                  <a:cubicBezTo>
                    <a:pt x="0" y="456"/>
                    <a:pt x="0" y="392"/>
                    <a:pt x="39" y="354"/>
                  </a:cubicBezTo>
                  <a:cubicBezTo>
                    <a:pt x="360" y="37"/>
                    <a:pt x="360" y="37"/>
                    <a:pt x="360" y="37"/>
                  </a:cubicBezTo>
                  <a:cubicBezTo>
                    <a:pt x="397" y="0"/>
                    <a:pt x="456" y="0"/>
                    <a:pt x="494" y="37"/>
                  </a:cubicBezTo>
                  <a:cubicBezTo>
                    <a:pt x="814" y="354"/>
                    <a:pt x="814" y="354"/>
                    <a:pt x="814" y="354"/>
                  </a:cubicBezTo>
                  <a:cubicBezTo>
                    <a:pt x="853" y="392"/>
                    <a:pt x="853" y="456"/>
                    <a:pt x="814" y="495"/>
                  </a:cubicBezTo>
                  <a:cubicBezTo>
                    <a:pt x="494" y="812"/>
                    <a:pt x="494" y="812"/>
                    <a:pt x="494" y="812"/>
                  </a:cubicBezTo>
                  <a:cubicBezTo>
                    <a:pt x="456" y="849"/>
                    <a:pt x="397" y="849"/>
                    <a:pt x="360" y="812"/>
                  </a:cubicBezTo>
                  <a:close/>
                </a:path>
              </a:pathLst>
            </a:custGeom>
            <a:solidFill>
              <a:srgbClr val="FFFFFF">
                <a:alpha val="4906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" name="Google Shape;132;p17"/>
            <p:cNvSpPr/>
            <p:nvPr/>
          </p:nvSpPr>
          <p:spPr>
            <a:xfrm>
              <a:off x="-1222249" y="-285875"/>
              <a:ext cx="1832636" cy="1819925"/>
            </a:xfrm>
            <a:custGeom>
              <a:avLst/>
              <a:gdLst/>
              <a:ahLst/>
              <a:cxnLst/>
              <a:rect l="l" t="t" r="r" b="b"/>
              <a:pathLst>
                <a:path w="853" h="849" extrusionOk="0">
                  <a:moveTo>
                    <a:pt x="360" y="812"/>
                  </a:moveTo>
                  <a:cubicBezTo>
                    <a:pt x="39" y="495"/>
                    <a:pt x="39" y="495"/>
                    <a:pt x="39" y="495"/>
                  </a:cubicBezTo>
                  <a:cubicBezTo>
                    <a:pt x="0" y="456"/>
                    <a:pt x="0" y="392"/>
                    <a:pt x="39" y="354"/>
                  </a:cubicBezTo>
                  <a:cubicBezTo>
                    <a:pt x="360" y="37"/>
                    <a:pt x="360" y="37"/>
                    <a:pt x="360" y="37"/>
                  </a:cubicBezTo>
                  <a:cubicBezTo>
                    <a:pt x="397" y="0"/>
                    <a:pt x="456" y="0"/>
                    <a:pt x="494" y="37"/>
                  </a:cubicBezTo>
                  <a:cubicBezTo>
                    <a:pt x="814" y="354"/>
                    <a:pt x="814" y="354"/>
                    <a:pt x="814" y="354"/>
                  </a:cubicBezTo>
                  <a:cubicBezTo>
                    <a:pt x="853" y="392"/>
                    <a:pt x="853" y="456"/>
                    <a:pt x="814" y="495"/>
                  </a:cubicBezTo>
                  <a:cubicBezTo>
                    <a:pt x="494" y="812"/>
                    <a:pt x="494" y="812"/>
                    <a:pt x="494" y="812"/>
                  </a:cubicBezTo>
                  <a:cubicBezTo>
                    <a:pt x="456" y="849"/>
                    <a:pt x="397" y="849"/>
                    <a:pt x="360" y="81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Google Shape;133;p17"/>
            <p:cNvSpPr/>
            <p:nvPr/>
          </p:nvSpPr>
          <p:spPr>
            <a:xfrm>
              <a:off x="-376771" y="-327997"/>
              <a:ext cx="1096770" cy="1089161"/>
            </a:xfrm>
            <a:custGeom>
              <a:avLst/>
              <a:gdLst/>
              <a:ahLst/>
              <a:cxnLst/>
              <a:rect l="l" t="t" r="r" b="b"/>
              <a:pathLst>
                <a:path w="853" h="849" extrusionOk="0">
                  <a:moveTo>
                    <a:pt x="360" y="812"/>
                  </a:moveTo>
                  <a:cubicBezTo>
                    <a:pt x="39" y="495"/>
                    <a:pt x="39" y="495"/>
                    <a:pt x="39" y="495"/>
                  </a:cubicBezTo>
                  <a:cubicBezTo>
                    <a:pt x="0" y="456"/>
                    <a:pt x="0" y="392"/>
                    <a:pt x="39" y="354"/>
                  </a:cubicBezTo>
                  <a:cubicBezTo>
                    <a:pt x="360" y="37"/>
                    <a:pt x="360" y="37"/>
                    <a:pt x="360" y="37"/>
                  </a:cubicBezTo>
                  <a:cubicBezTo>
                    <a:pt x="397" y="0"/>
                    <a:pt x="456" y="0"/>
                    <a:pt x="494" y="37"/>
                  </a:cubicBezTo>
                  <a:cubicBezTo>
                    <a:pt x="814" y="354"/>
                    <a:pt x="814" y="354"/>
                    <a:pt x="814" y="354"/>
                  </a:cubicBezTo>
                  <a:cubicBezTo>
                    <a:pt x="853" y="392"/>
                    <a:pt x="853" y="456"/>
                    <a:pt x="814" y="495"/>
                  </a:cubicBezTo>
                  <a:cubicBezTo>
                    <a:pt x="494" y="812"/>
                    <a:pt x="494" y="812"/>
                    <a:pt x="494" y="812"/>
                  </a:cubicBezTo>
                  <a:cubicBezTo>
                    <a:pt x="456" y="849"/>
                    <a:pt x="397" y="849"/>
                    <a:pt x="360" y="812"/>
                  </a:cubicBezTo>
                  <a:close/>
                </a:path>
              </a:pathLst>
            </a:custGeom>
            <a:solidFill>
              <a:srgbClr val="FFFFFF">
                <a:alpha val="4906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053656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Title and three columns 1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8"/>
          <p:cNvSpPr txBox="1">
            <a:spLocks noGrp="1"/>
          </p:cNvSpPr>
          <p:nvPr>
            <p:ph type="title"/>
          </p:nvPr>
        </p:nvSpPr>
        <p:spPr>
          <a:xfrm>
            <a:off x="12039000" y="3408900"/>
            <a:ext cx="48090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18"/>
          <p:cNvSpPr txBox="1">
            <a:spLocks noGrp="1"/>
          </p:cNvSpPr>
          <p:nvPr>
            <p:ph type="title" idx="2"/>
          </p:nvPr>
        </p:nvSpPr>
        <p:spPr>
          <a:xfrm>
            <a:off x="6739496" y="3408900"/>
            <a:ext cx="48090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18"/>
          <p:cNvSpPr txBox="1">
            <a:spLocks noGrp="1"/>
          </p:cNvSpPr>
          <p:nvPr>
            <p:ph type="subTitle" idx="1"/>
          </p:nvPr>
        </p:nvSpPr>
        <p:spPr>
          <a:xfrm>
            <a:off x="1440000" y="5157076"/>
            <a:ext cx="4809000" cy="1401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18"/>
          <p:cNvSpPr txBox="1">
            <a:spLocks noGrp="1"/>
          </p:cNvSpPr>
          <p:nvPr>
            <p:ph type="subTitle" idx="3"/>
          </p:nvPr>
        </p:nvSpPr>
        <p:spPr>
          <a:xfrm>
            <a:off x="6739482" y="5157076"/>
            <a:ext cx="4809000" cy="1401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18"/>
          <p:cNvSpPr txBox="1">
            <a:spLocks noGrp="1"/>
          </p:cNvSpPr>
          <p:nvPr>
            <p:ph type="title" idx="4"/>
          </p:nvPr>
        </p:nvSpPr>
        <p:spPr>
          <a:xfrm>
            <a:off x="1440002" y="3408900"/>
            <a:ext cx="48090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18"/>
          <p:cNvSpPr txBox="1">
            <a:spLocks noGrp="1"/>
          </p:cNvSpPr>
          <p:nvPr>
            <p:ph type="subTitle" idx="5"/>
          </p:nvPr>
        </p:nvSpPr>
        <p:spPr>
          <a:xfrm>
            <a:off x="12039000" y="5157076"/>
            <a:ext cx="4809000" cy="1401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18"/>
          <p:cNvSpPr txBox="1">
            <a:spLocks noGrp="1"/>
          </p:cNvSpPr>
          <p:nvPr>
            <p:ph type="title" idx="6"/>
          </p:nvPr>
        </p:nvSpPr>
        <p:spPr>
          <a:xfrm>
            <a:off x="1440000" y="890050"/>
            <a:ext cx="15408000" cy="114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142" name="Google Shape;142;p18"/>
          <p:cNvGrpSpPr/>
          <p:nvPr/>
        </p:nvGrpSpPr>
        <p:grpSpPr>
          <a:xfrm>
            <a:off x="-2444498" y="-655993"/>
            <a:ext cx="23990436" cy="13296954"/>
            <a:chOff x="-1222249" y="-327997"/>
            <a:chExt cx="11995218" cy="6648477"/>
          </a:xfrm>
        </p:grpSpPr>
        <p:sp>
          <p:nvSpPr>
            <p:cNvPr id="143" name="Google Shape;143;p18"/>
            <p:cNvSpPr/>
            <p:nvPr/>
          </p:nvSpPr>
          <p:spPr>
            <a:xfrm>
              <a:off x="8212250" y="3777500"/>
              <a:ext cx="2560719" cy="2542980"/>
            </a:xfrm>
            <a:custGeom>
              <a:avLst/>
              <a:gdLst/>
              <a:ahLst/>
              <a:cxnLst/>
              <a:rect l="l" t="t" r="r" b="b"/>
              <a:pathLst>
                <a:path w="853" h="849" extrusionOk="0">
                  <a:moveTo>
                    <a:pt x="360" y="812"/>
                  </a:moveTo>
                  <a:cubicBezTo>
                    <a:pt x="39" y="495"/>
                    <a:pt x="39" y="495"/>
                    <a:pt x="39" y="495"/>
                  </a:cubicBezTo>
                  <a:cubicBezTo>
                    <a:pt x="0" y="456"/>
                    <a:pt x="0" y="392"/>
                    <a:pt x="39" y="354"/>
                  </a:cubicBezTo>
                  <a:cubicBezTo>
                    <a:pt x="360" y="37"/>
                    <a:pt x="360" y="37"/>
                    <a:pt x="360" y="37"/>
                  </a:cubicBezTo>
                  <a:cubicBezTo>
                    <a:pt x="397" y="0"/>
                    <a:pt x="456" y="0"/>
                    <a:pt x="494" y="37"/>
                  </a:cubicBezTo>
                  <a:cubicBezTo>
                    <a:pt x="814" y="354"/>
                    <a:pt x="814" y="354"/>
                    <a:pt x="814" y="354"/>
                  </a:cubicBezTo>
                  <a:cubicBezTo>
                    <a:pt x="853" y="392"/>
                    <a:pt x="853" y="456"/>
                    <a:pt x="814" y="495"/>
                  </a:cubicBezTo>
                  <a:cubicBezTo>
                    <a:pt x="494" y="812"/>
                    <a:pt x="494" y="812"/>
                    <a:pt x="494" y="812"/>
                  </a:cubicBezTo>
                  <a:cubicBezTo>
                    <a:pt x="456" y="849"/>
                    <a:pt x="397" y="849"/>
                    <a:pt x="360" y="81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" name="Google Shape;144;p18"/>
            <p:cNvSpPr/>
            <p:nvPr/>
          </p:nvSpPr>
          <p:spPr>
            <a:xfrm>
              <a:off x="7569112" y="4668293"/>
              <a:ext cx="1532504" cy="1521883"/>
            </a:xfrm>
            <a:custGeom>
              <a:avLst/>
              <a:gdLst/>
              <a:ahLst/>
              <a:cxnLst/>
              <a:rect l="l" t="t" r="r" b="b"/>
              <a:pathLst>
                <a:path w="853" h="849" extrusionOk="0">
                  <a:moveTo>
                    <a:pt x="360" y="812"/>
                  </a:moveTo>
                  <a:cubicBezTo>
                    <a:pt x="39" y="495"/>
                    <a:pt x="39" y="495"/>
                    <a:pt x="39" y="495"/>
                  </a:cubicBezTo>
                  <a:cubicBezTo>
                    <a:pt x="0" y="456"/>
                    <a:pt x="0" y="392"/>
                    <a:pt x="39" y="354"/>
                  </a:cubicBezTo>
                  <a:cubicBezTo>
                    <a:pt x="360" y="37"/>
                    <a:pt x="360" y="37"/>
                    <a:pt x="360" y="37"/>
                  </a:cubicBezTo>
                  <a:cubicBezTo>
                    <a:pt x="397" y="0"/>
                    <a:pt x="456" y="0"/>
                    <a:pt x="494" y="37"/>
                  </a:cubicBezTo>
                  <a:cubicBezTo>
                    <a:pt x="814" y="354"/>
                    <a:pt x="814" y="354"/>
                    <a:pt x="814" y="354"/>
                  </a:cubicBezTo>
                  <a:cubicBezTo>
                    <a:pt x="853" y="392"/>
                    <a:pt x="853" y="456"/>
                    <a:pt x="814" y="495"/>
                  </a:cubicBezTo>
                  <a:cubicBezTo>
                    <a:pt x="494" y="812"/>
                    <a:pt x="494" y="812"/>
                    <a:pt x="494" y="812"/>
                  </a:cubicBezTo>
                  <a:cubicBezTo>
                    <a:pt x="456" y="849"/>
                    <a:pt x="397" y="849"/>
                    <a:pt x="360" y="812"/>
                  </a:cubicBezTo>
                  <a:close/>
                </a:path>
              </a:pathLst>
            </a:custGeom>
            <a:solidFill>
              <a:srgbClr val="FFFFFF">
                <a:alpha val="4906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" name="Google Shape;145;p18"/>
            <p:cNvSpPr/>
            <p:nvPr/>
          </p:nvSpPr>
          <p:spPr>
            <a:xfrm>
              <a:off x="-1222249" y="-285875"/>
              <a:ext cx="1832636" cy="1819925"/>
            </a:xfrm>
            <a:custGeom>
              <a:avLst/>
              <a:gdLst/>
              <a:ahLst/>
              <a:cxnLst/>
              <a:rect l="l" t="t" r="r" b="b"/>
              <a:pathLst>
                <a:path w="853" h="849" extrusionOk="0">
                  <a:moveTo>
                    <a:pt x="360" y="812"/>
                  </a:moveTo>
                  <a:cubicBezTo>
                    <a:pt x="39" y="495"/>
                    <a:pt x="39" y="495"/>
                    <a:pt x="39" y="495"/>
                  </a:cubicBezTo>
                  <a:cubicBezTo>
                    <a:pt x="0" y="456"/>
                    <a:pt x="0" y="392"/>
                    <a:pt x="39" y="354"/>
                  </a:cubicBezTo>
                  <a:cubicBezTo>
                    <a:pt x="360" y="37"/>
                    <a:pt x="360" y="37"/>
                    <a:pt x="360" y="37"/>
                  </a:cubicBezTo>
                  <a:cubicBezTo>
                    <a:pt x="397" y="0"/>
                    <a:pt x="456" y="0"/>
                    <a:pt x="494" y="37"/>
                  </a:cubicBezTo>
                  <a:cubicBezTo>
                    <a:pt x="814" y="354"/>
                    <a:pt x="814" y="354"/>
                    <a:pt x="814" y="354"/>
                  </a:cubicBezTo>
                  <a:cubicBezTo>
                    <a:pt x="853" y="392"/>
                    <a:pt x="853" y="456"/>
                    <a:pt x="814" y="495"/>
                  </a:cubicBezTo>
                  <a:cubicBezTo>
                    <a:pt x="494" y="812"/>
                    <a:pt x="494" y="812"/>
                    <a:pt x="494" y="812"/>
                  </a:cubicBezTo>
                  <a:cubicBezTo>
                    <a:pt x="456" y="849"/>
                    <a:pt x="397" y="849"/>
                    <a:pt x="360" y="81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" name="Google Shape;146;p18"/>
            <p:cNvSpPr/>
            <p:nvPr/>
          </p:nvSpPr>
          <p:spPr>
            <a:xfrm>
              <a:off x="-376771" y="-327997"/>
              <a:ext cx="1096770" cy="1089161"/>
            </a:xfrm>
            <a:custGeom>
              <a:avLst/>
              <a:gdLst/>
              <a:ahLst/>
              <a:cxnLst/>
              <a:rect l="l" t="t" r="r" b="b"/>
              <a:pathLst>
                <a:path w="853" h="849" extrusionOk="0">
                  <a:moveTo>
                    <a:pt x="360" y="812"/>
                  </a:moveTo>
                  <a:cubicBezTo>
                    <a:pt x="39" y="495"/>
                    <a:pt x="39" y="495"/>
                    <a:pt x="39" y="495"/>
                  </a:cubicBezTo>
                  <a:cubicBezTo>
                    <a:pt x="0" y="456"/>
                    <a:pt x="0" y="392"/>
                    <a:pt x="39" y="354"/>
                  </a:cubicBezTo>
                  <a:cubicBezTo>
                    <a:pt x="360" y="37"/>
                    <a:pt x="360" y="37"/>
                    <a:pt x="360" y="37"/>
                  </a:cubicBezTo>
                  <a:cubicBezTo>
                    <a:pt x="397" y="0"/>
                    <a:pt x="456" y="0"/>
                    <a:pt x="494" y="37"/>
                  </a:cubicBezTo>
                  <a:cubicBezTo>
                    <a:pt x="814" y="354"/>
                    <a:pt x="814" y="354"/>
                    <a:pt x="814" y="354"/>
                  </a:cubicBezTo>
                  <a:cubicBezTo>
                    <a:pt x="853" y="392"/>
                    <a:pt x="853" y="456"/>
                    <a:pt x="814" y="495"/>
                  </a:cubicBezTo>
                  <a:cubicBezTo>
                    <a:pt x="494" y="812"/>
                    <a:pt x="494" y="812"/>
                    <a:pt x="494" y="812"/>
                  </a:cubicBezTo>
                  <a:cubicBezTo>
                    <a:pt x="456" y="849"/>
                    <a:pt x="397" y="849"/>
                    <a:pt x="360" y="812"/>
                  </a:cubicBezTo>
                  <a:close/>
                </a:path>
              </a:pathLst>
            </a:custGeom>
            <a:solidFill>
              <a:srgbClr val="FFFFFF">
                <a:alpha val="4906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648917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">
  <p:cSld name="Title and text 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9"/>
          <p:cNvSpPr txBox="1">
            <a:spLocks noGrp="1"/>
          </p:cNvSpPr>
          <p:nvPr>
            <p:ph type="subTitle" idx="1"/>
          </p:nvPr>
        </p:nvSpPr>
        <p:spPr>
          <a:xfrm>
            <a:off x="2463676" y="5660600"/>
            <a:ext cx="4821000" cy="193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19"/>
          <p:cNvSpPr txBox="1">
            <a:spLocks noGrp="1"/>
          </p:cNvSpPr>
          <p:nvPr>
            <p:ph type="title"/>
          </p:nvPr>
        </p:nvSpPr>
        <p:spPr>
          <a:xfrm>
            <a:off x="2463676" y="2693200"/>
            <a:ext cx="4821000" cy="308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150" name="Google Shape;150;p19"/>
          <p:cNvGrpSpPr/>
          <p:nvPr/>
        </p:nvGrpSpPr>
        <p:grpSpPr>
          <a:xfrm>
            <a:off x="-2566150" y="-2175900"/>
            <a:ext cx="22029248" cy="15415460"/>
            <a:chOff x="-1283075" y="-1087950"/>
            <a:chExt cx="11014624" cy="7707730"/>
          </a:xfrm>
        </p:grpSpPr>
        <p:sp>
          <p:nvSpPr>
            <p:cNvPr id="151" name="Google Shape;151;p19"/>
            <p:cNvSpPr/>
            <p:nvPr/>
          </p:nvSpPr>
          <p:spPr>
            <a:xfrm>
              <a:off x="-1283075" y="4076800"/>
              <a:ext cx="2560719" cy="2542980"/>
            </a:xfrm>
            <a:custGeom>
              <a:avLst/>
              <a:gdLst/>
              <a:ahLst/>
              <a:cxnLst/>
              <a:rect l="l" t="t" r="r" b="b"/>
              <a:pathLst>
                <a:path w="853" h="849" extrusionOk="0">
                  <a:moveTo>
                    <a:pt x="360" y="812"/>
                  </a:moveTo>
                  <a:cubicBezTo>
                    <a:pt x="39" y="495"/>
                    <a:pt x="39" y="495"/>
                    <a:pt x="39" y="495"/>
                  </a:cubicBezTo>
                  <a:cubicBezTo>
                    <a:pt x="0" y="456"/>
                    <a:pt x="0" y="392"/>
                    <a:pt x="39" y="354"/>
                  </a:cubicBezTo>
                  <a:cubicBezTo>
                    <a:pt x="360" y="37"/>
                    <a:pt x="360" y="37"/>
                    <a:pt x="360" y="37"/>
                  </a:cubicBezTo>
                  <a:cubicBezTo>
                    <a:pt x="397" y="0"/>
                    <a:pt x="456" y="0"/>
                    <a:pt x="494" y="37"/>
                  </a:cubicBezTo>
                  <a:cubicBezTo>
                    <a:pt x="814" y="354"/>
                    <a:pt x="814" y="354"/>
                    <a:pt x="814" y="354"/>
                  </a:cubicBezTo>
                  <a:cubicBezTo>
                    <a:pt x="853" y="392"/>
                    <a:pt x="853" y="456"/>
                    <a:pt x="814" y="495"/>
                  </a:cubicBezTo>
                  <a:cubicBezTo>
                    <a:pt x="494" y="812"/>
                    <a:pt x="494" y="812"/>
                    <a:pt x="494" y="812"/>
                  </a:cubicBezTo>
                  <a:cubicBezTo>
                    <a:pt x="456" y="849"/>
                    <a:pt x="397" y="849"/>
                    <a:pt x="360" y="8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" name="Google Shape;152;p19"/>
            <p:cNvSpPr/>
            <p:nvPr/>
          </p:nvSpPr>
          <p:spPr>
            <a:xfrm>
              <a:off x="-944413" y="3429918"/>
              <a:ext cx="1532504" cy="1521883"/>
            </a:xfrm>
            <a:custGeom>
              <a:avLst/>
              <a:gdLst/>
              <a:ahLst/>
              <a:cxnLst/>
              <a:rect l="l" t="t" r="r" b="b"/>
              <a:pathLst>
                <a:path w="853" h="849" extrusionOk="0">
                  <a:moveTo>
                    <a:pt x="360" y="812"/>
                  </a:moveTo>
                  <a:cubicBezTo>
                    <a:pt x="39" y="495"/>
                    <a:pt x="39" y="495"/>
                    <a:pt x="39" y="495"/>
                  </a:cubicBezTo>
                  <a:cubicBezTo>
                    <a:pt x="0" y="456"/>
                    <a:pt x="0" y="392"/>
                    <a:pt x="39" y="354"/>
                  </a:cubicBezTo>
                  <a:cubicBezTo>
                    <a:pt x="360" y="37"/>
                    <a:pt x="360" y="37"/>
                    <a:pt x="360" y="37"/>
                  </a:cubicBezTo>
                  <a:cubicBezTo>
                    <a:pt x="397" y="0"/>
                    <a:pt x="456" y="0"/>
                    <a:pt x="494" y="37"/>
                  </a:cubicBezTo>
                  <a:cubicBezTo>
                    <a:pt x="814" y="354"/>
                    <a:pt x="814" y="354"/>
                    <a:pt x="814" y="354"/>
                  </a:cubicBezTo>
                  <a:cubicBezTo>
                    <a:pt x="853" y="392"/>
                    <a:pt x="853" y="456"/>
                    <a:pt x="814" y="495"/>
                  </a:cubicBezTo>
                  <a:cubicBezTo>
                    <a:pt x="494" y="812"/>
                    <a:pt x="494" y="812"/>
                    <a:pt x="494" y="812"/>
                  </a:cubicBezTo>
                  <a:cubicBezTo>
                    <a:pt x="456" y="849"/>
                    <a:pt x="397" y="849"/>
                    <a:pt x="360" y="812"/>
                  </a:cubicBezTo>
                  <a:close/>
                </a:path>
              </a:pathLst>
            </a:custGeom>
            <a:solidFill>
              <a:srgbClr val="33CFF8">
                <a:alpha val="5346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" name="Google Shape;153;p19"/>
            <p:cNvSpPr/>
            <p:nvPr/>
          </p:nvSpPr>
          <p:spPr>
            <a:xfrm>
              <a:off x="7858101" y="-1087950"/>
              <a:ext cx="1832636" cy="1819925"/>
            </a:xfrm>
            <a:custGeom>
              <a:avLst/>
              <a:gdLst/>
              <a:ahLst/>
              <a:cxnLst/>
              <a:rect l="l" t="t" r="r" b="b"/>
              <a:pathLst>
                <a:path w="853" h="849" extrusionOk="0">
                  <a:moveTo>
                    <a:pt x="360" y="812"/>
                  </a:moveTo>
                  <a:cubicBezTo>
                    <a:pt x="39" y="495"/>
                    <a:pt x="39" y="495"/>
                    <a:pt x="39" y="495"/>
                  </a:cubicBezTo>
                  <a:cubicBezTo>
                    <a:pt x="0" y="456"/>
                    <a:pt x="0" y="392"/>
                    <a:pt x="39" y="354"/>
                  </a:cubicBezTo>
                  <a:cubicBezTo>
                    <a:pt x="360" y="37"/>
                    <a:pt x="360" y="37"/>
                    <a:pt x="360" y="37"/>
                  </a:cubicBezTo>
                  <a:cubicBezTo>
                    <a:pt x="397" y="0"/>
                    <a:pt x="456" y="0"/>
                    <a:pt x="494" y="37"/>
                  </a:cubicBezTo>
                  <a:cubicBezTo>
                    <a:pt x="814" y="354"/>
                    <a:pt x="814" y="354"/>
                    <a:pt x="814" y="354"/>
                  </a:cubicBezTo>
                  <a:cubicBezTo>
                    <a:pt x="853" y="392"/>
                    <a:pt x="853" y="456"/>
                    <a:pt x="814" y="495"/>
                  </a:cubicBezTo>
                  <a:cubicBezTo>
                    <a:pt x="494" y="812"/>
                    <a:pt x="494" y="812"/>
                    <a:pt x="494" y="812"/>
                  </a:cubicBezTo>
                  <a:cubicBezTo>
                    <a:pt x="456" y="849"/>
                    <a:pt x="397" y="849"/>
                    <a:pt x="360" y="8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" name="Google Shape;154;p19"/>
            <p:cNvSpPr/>
            <p:nvPr/>
          </p:nvSpPr>
          <p:spPr>
            <a:xfrm>
              <a:off x="8634779" y="-275397"/>
              <a:ext cx="1096770" cy="1089161"/>
            </a:xfrm>
            <a:custGeom>
              <a:avLst/>
              <a:gdLst/>
              <a:ahLst/>
              <a:cxnLst/>
              <a:rect l="l" t="t" r="r" b="b"/>
              <a:pathLst>
                <a:path w="853" h="849" extrusionOk="0">
                  <a:moveTo>
                    <a:pt x="360" y="812"/>
                  </a:moveTo>
                  <a:cubicBezTo>
                    <a:pt x="39" y="495"/>
                    <a:pt x="39" y="495"/>
                    <a:pt x="39" y="495"/>
                  </a:cubicBezTo>
                  <a:cubicBezTo>
                    <a:pt x="0" y="456"/>
                    <a:pt x="0" y="392"/>
                    <a:pt x="39" y="354"/>
                  </a:cubicBezTo>
                  <a:cubicBezTo>
                    <a:pt x="360" y="37"/>
                    <a:pt x="360" y="37"/>
                    <a:pt x="360" y="37"/>
                  </a:cubicBezTo>
                  <a:cubicBezTo>
                    <a:pt x="397" y="0"/>
                    <a:pt x="456" y="0"/>
                    <a:pt x="494" y="37"/>
                  </a:cubicBezTo>
                  <a:cubicBezTo>
                    <a:pt x="814" y="354"/>
                    <a:pt x="814" y="354"/>
                    <a:pt x="814" y="354"/>
                  </a:cubicBezTo>
                  <a:cubicBezTo>
                    <a:pt x="853" y="392"/>
                    <a:pt x="853" y="456"/>
                    <a:pt x="814" y="495"/>
                  </a:cubicBezTo>
                  <a:cubicBezTo>
                    <a:pt x="494" y="812"/>
                    <a:pt x="494" y="812"/>
                    <a:pt x="494" y="812"/>
                  </a:cubicBezTo>
                  <a:cubicBezTo>
                    <a:pt x="456" y="849"/>
                    <a:pt x="397" y="849"/>
                    <a:pt x="360" y="812"/>
                  </a:cubicBezTo>
                  <a:close/>
                </a:path>
              </a:pathLst>
            </a:custGeom>
            <a:solidFill>
              <a:srgbClr val="33CFF8">
                <a:alpha val="5346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924426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 1">
  <p:cSld name="Title and text  1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0"/>
          <p:cNvSpPr txBox="1">
            <a:spLocks noGrp="1"/>
          </p:cNvSpPr>
          <p:nvPr>
            <p:ph type="subTitle" idx="1"/>
          </p:nvPr>
        </p:nvSpPr>
        <p:spPr>
          <a:xfrm>
            <a:off x="1421150" y="2816950"/>
            <a:ext cx="6775800" cy="523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157" name="Google Shape;157;p20"/>
          <p:cNvSpPr txBox="1">
            <a:spLocks noGrp="1"/>
          </p:cNvSpPr>
          <p:nvPr>
            <p:ph type="title"/>
          </p:nvPr>
        </p:nvSpPr>
        <p:spPr>
          <a:xfrm>
            <a:off x="1440000" y="890050"/>
            <a:ext cx="15408000" cy="114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158" name="Google Shape;158;p20"/>
          <p:cNvGrpSpPr/>
          <p:nvPr/>
        </p:nvGrpSpPr>
        <p:grpSpPr>
          <a:xfrm>
            <a:off x="-2566150" y="-2175900"/>
            <a:ext cx="22029248" cy="15415460"/>
            <a:chOff x="-1283075" y="-1087950"/>
            <a:chExt cx="11014624" cy="7707730"/>
          </a:xfrm>
        </p:grpSpPr>
        <p:sp>
          <p:nvSpPr>
            <p:cNvPr id="159" name="Google Shape;159;p20"/>
            <p:cNvSpPr/>
            <p:nvPr/>
          </p:nvSpPr>
          <p:spPr>
            <a:xfrm>
              <a:off x="-1283075" y="4076800"/>
              <a:ext cx="2560719" cy="2542980"/>
            </a:xfrm>
            <a:custGeom>
              <a:avLst/>
              <a:gdLst/>
              <a:ahLst/>
              <a:cxnLst/>
              <a:rect l="l" t="t" r="r" b="b"/>
              <a:pathLst>
                <a:path w="853" h="849" extrusionOk="0">
                  <a:moveTo>
                    <a:pt x="360" y="812"/>
                  </a:moveTo>
                  <a:cubicBezTo>
                    <a:pt x="39" y="495"/>
                    <a:pt x="39" y="495"/>
                    <a:pt x="39" y="495"/>
                  </a:cubicBezTo>
                  <a:cubicBezTo>
                    <a:pt x="0" y="456"/>
                    <a:pt x="0" y="392"/>
                    <a:pt x="39" y="354"/>
                  </a:cubicBezTo>
                  <a:cubicBezTo>
                    <a:pt x="360" y="37"/>
                    <a:pt x="360" y="37"/>
                    <a:pt x="360" y="37"/>
                  </a:cubicBezTo>
                  <a:cubicBezTo>
                    <a:pt x="397" y="0"/>
                    <a:pt x="456" y="0"/>
                    <a:pt x="494" y="37"/>
                  </a:cubicBezTo>
                  <a:cubicBezTo>
                    <a:pt x="814" y="354"/>
                    <a:pt x="814" y="354"/>
                    <a:pt x="814" y="354"/>
                  </a:cubicBezTo>
                  <a:cubicBezTo>
                    <a:pt x="853" y="392"/>
                    <a:pt x="853" y="456"/>
                    <a:pt x="814" y="495"/>
                  </a:cubicBezTo>
                  <a:cubicBezTo>
                    <a:pt x="494" y="812"/>
                    <a:pt x="494" y="812"/>
                    <a:pt x="494" y="812"/>
                  </a:cubicBezTo>
                  <a:cubicBezTo>
                    <a:pt x="456" y="849"/>
                    <a:pt x="397" y="849"/>
                    <a:pt x="360" y="8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" name="Google Shape;160;p20"/>
            <p:cNvSpPr/>
            <p:nvPr/>
          </p:nvSpPr>
          <p:spPr>
            <a:xfrm>
              <a:off x="-944413" y="3429918"/>
              <a:ext cx="1532504" cy="1521883"/>
            </a:xfrm>
            <a:custGeom>
              <a:avLst/>
              <a:gdLst/>
              <a:ahLst/>
              <a:cxnLst/>
              <a:rect l="l" t="t" r="r" b="b"/>
              <a:pathLst>
                <a:path w="853" h="849" extrusionOk="0">
                  <a:moveTo>
                    <a:pt x="360" y="812"/>
                  </a:moveTo>
                  <a:cubicBezTo>
                    <a:pt x="39" y="495"/>
                    <a:pt x="39" y="495"/>
                    <a:pt x="39" y="495"/>
                  </a:cubicBezTo>
                  <a:cubicBezTo>
                    <a:pt x="0" y="456"/>
                    <a:pt x="0" y="392"/>
                    <a:pt x="39" y="354"/>
                  </a:cubicBezTo>
                  <a:cubicBezTo>
                    <a:pt x="360" y="37"/>
                    <a:pt x="360" y="37"/>
                    <a:pt x="360" y="37"/>
                  </a:cubicBezTo>
                  <a:cubicBezTo>
                    <a:pt x="397" y="0"/>
                    <a:pt x="456" y="0"/>
                    <a:pt x="494" y="37"/>
                  </a:cubicBezTo>
                  <a:cubicBezTo>
                    <a:pt x="814" y="354"/>
                    <a:pt x="814" y="354"/>
                    <a:pt x="814" y="354"/>
                  </a:cubicBezTo>
                  <a:cubicBezTo>
                    <a:pt x="853" y="392"/>
                    <a:pt x="853" y="456"/>
                    <a:pt x="814" y="495"/>
                  </a:cubicBezTo>
                  <a:cubicBezTo>
                    <a:pt x="494" y="812"/>
                    <a:pt x="494" y="812"/>
                    <a:pt x="494" y="812"/>
                  </a:cubicBezTo>
                  <a:cubicBezTo>
                    <a:pt x="456" y="849"/>
                    <a:pt x="397" y="849"/>
                    <a:pt x="360" y="812"/>
                  </a:cubicBezTo>
                  <a:close/>
                </a:path>
              </a:pathLst>
            </a:custGeom>
            <a:solidFill>
              <a:srgbClr val="33CFF8">
                <a:alpha val="5346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" name="Google Shape;161;p20"/>
            <p:cNvSpPr/>
            <p:nvPr/>
          </p:nvSpPr>
          <p:spPr>
            <a:xfrm>
              <a:off x="7858101" y="-1087950"/>
              <a:ext cx="1832636" cy="1819925"/>
            </a:xfrm>
            <a:custGeom>
              <a:avLst/>
              <a:gdLst/>
              <a:ahLst/>
              <a:cxnLst/>
              <a:rect l="l" t="t" r="r" b="b"/>
              <a:pathLst>
                <a:path w="853" h="849" extrusionOk="0">
                  <a:moveTo>
                    <a:pt x="360" y="812"/>
                  </a:moveTo>
                  <a:cubicBezTo>
                    <a:pt x="39" y="495"/>
                    <a:pt x="39" y="495"/>
                    <a:pt x="39" y="495"/>
                  </a:cubicBezTo>
                  <a:cubicBezTo>
                    <a:pt x="0" y="456"/>
                    <a:pt x="0" y="392"/>
                    <a:pt x="39" y="354"/>
                  </a:cubicBezTo>
                  <a:cubicBezTo>
                    <a:pt x="360" y="37"/>
                    <a:pt x="360" y="37"/>
                    <a:pt x="360" y="37"/>
                  </a:cubicBezTo>
                  <a:cubicBezTo>
                    <a:pt x="397" y="0"/>
                    <a:pt x="456" y="0"/>
                    <a:pt x="494" y="37"/>
                  </a:cubicBezTo>
                  <a:cubicBezTo>
                    <a:pt x="814" y="354"/>
                    <a:pt x="814" y="354"/>
                    <a:pt x="814" y="354"/>
                  </a:cubicBezTo>
                  <a:cubicBezTo>
                    <a:pt x="853" y="392"/>
                    <a:pt x="853" y="456"/>
                    <a:pt x="814" y="495"/>
                  </a:cubicBezTo>
                  <a:cubicBezTo>
                    <a:pt x="494" y="812"/>
                    <a:pt x="494" y="812"/>
                    <a:pt x="494" y="812"/>
                  </a:cubicBezTo>
                  <a:cubicBezTo>
                    <a:pt x="456" y="849"/>
                    <a:pt x="397" y="849"/>
                    <a:pt x="360" y="8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" name="Google Shape;162;p20"/>
            <p:cNvSpPr/>
            <p:nvPr/>
          </p:nvSpPr>
          <p:spPr>
            <a:xfrm>
              <a:off x="8634779" y="-275397"/>
              <a:ext cx="1096770" cy="1089161"/>
            </a:xfrm>
            <a:custGeom>
              <a:avLst/>
              <a:gdLst/>
              <a:ahLst/>
              <a:cxnLst/>
              <a:rect l="l" t="t" r="r" b="b"/>
              <a:pathLst>
                <a:path w="853" h="849" extrusionOk="0">
                  <a:moveTo>
                    <a:pt x="360" y="812"/>
                  </a:moveTo>
                  <a:cubicBezTo>
                    <a:pt x="39" y="495"/>
                    <a:pt x="39" y="495"/>
                    <a:pt x="39" y="495"/>
                  </a:cubicBezTo>
                  <a:cubicBezTo>
                    <a:pt x="0" y="456"/>
                    <a:pt x="0" y="392"/>
                    <a:pt x="39" y="354"/>
                  </a:cubicBezTo>
                  <a:cubicBezTo>
                    <a:pt x="360" y="37"/>
                    <a:pt x="360" y="37"/>
                    <a:pt x="360" y="37"/>
                  </a:cubicBezTo>
                  <a:cubicBezTo>
                    <a:pt x="397" y="0"/>
                    <a:pt x="456" y="0"/>
                    <a:pt x="494" y="37"/>
                  </a:cubicBezTo>
                  <a:cubicBezTo>
                    <a:pt x="814" y="354"/>
                    <a:pt x="814" y="354"/>
                    <a:pt x="814" y="354"/>
                  </a:cubicBezTo>
                  <a:cubicBezTo>
                    <a:pt x="853" y="392"/>
                    <a:pt x="853" y="456"/>
                    <a:pt x="814" y="495"/>
                  </a:cubicBezTo>
                  <a:cubicBezTo>
                    <a:pt x="494" y="812"/>
                    <a:pt x="494" y="812"/>
                    <a:pt x="494" y="812"/>
                  </a:cubicBezTo>
                  <a:cubicBezTo>
                    <a:pt x="456" y="849"/>
                    <a:pt x="397" y="849"/>
                    <a:pt x="360" y="812"/>
                  </a:cubicBezTo>
                  <a:close/>
                </a:path>
              </a:pathLst>
            </a:custGeom>
            <a:solidFill>
              <a:srgbClr val="33CFF8">
                <a:alpha val="5346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3" name="Google Shape;163;p20"/>
          <p:cNvSpPr txBox="1">
            <a:spLocks noGrp="1"/>
          </p:cNvSpPr>
          <p:nvPr>
            <p:ph type="subTitle" idx="2"/>
          </p:nvPr>
        </p:nvSpPr>
        <p:spPr>
          <a:xfrm>
            <a:off x="9073800" y="2816950"/>
            <a:ext cx="6775800" cy="523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578924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1"/>
          <p:cNvSpPr txBox="1">
            <a:spLocks noGrp="1"/>
          </p:cNvSpPr>
          <p:nvPr>
            <p:ph type="ctrTitle"/>
          </p:nvPr>
        </p:nvSpPr>
        <p:spPr>
          <a:xfrm>
            <a:off x="1421150" y="1647200"/>
            <a:ext cx="7648800" cy="16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500"/>
              <a:buNone/>
              <a:defRPr sz="10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17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17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17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17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17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17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17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17000"/>
            </a:lvl9pPr>
          </a:lstStyle>
          <a:p>
            <a:endParaRPr/>
          </a:p>
        </p:txBody>
      </p:sp>
      <p:sp>
        <p:nvSpPr>
          <p:cNvPr id="166" name="Google Shape;166;p21"/>
          <p:cNvSpPr txBox="1">
            <a:spLocks noGrp="1"/>
          </p:cNvSpPr>
          <p:nvPr>
            <p:ph type="subTitle" idx="1"/>
          </p:nvPr>
        </p:nvSpPr>
        <p:spPr>
          <a:xfrm>
            <a:off x="1421150" y="3369950"/>
            <a:ext cx="7648800" cy="201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9pPr>
          </a:lstStyle>
          <a:p>
            <a:endParaRPr/>
          </a:p>
        </p:txBody>
      </p:sp>
      <p:sp>
        <p:nvSpPr>
          <p:cNvPr id="167" name="Google Shape;167;p21"/>
          <p:cNvSpPr>
            <a:spLocks noGrp="1"/>
          </p:cNvSpPr>
          <p:nvPr>
            <p:ph type="pic" idx="2"/>
          </p:nvPr>
        </p:nvSpPr>
        <p:spPr>
          <a:xfrm>
            <a:off x="10935302" y="1409552"/>
            <a:ext cx="7467600" cy="74676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pic>
        <p:nvPicPr>
          <p:cNvPr id="168" name="Google Shape;168;p21"/>
          <p:cNvPicPr preferRelativeResize="0"/>
          <p:nvPr/>
        </p:nvPicPr>
        <p:blipFill rotWithShape="1">
          <a:blip r:embed="rId2">
            <a:alphaModFix/>
          </a:blip>
          <a:srcRect t="22755" b="17953"/>
          <a:stretch/>
        </p:blipFill>
        <p:spPr>
          <a:xfrm>
            <a:off x="-2281950" y="9082501"/>
            <a:ext cx="13226148" cy="13427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" name="Google Shape;169;p21"/>
          <p:cNvGrpSpPr/>
          <p:nvPr/>
        </p:nvGrpSpPr>
        <p:grpSpPr>
          <a:xfrm>
            <a:off x="-1756949" y="-1565299"/>
            <a:ext cx="3708050" cy="3682350"/>
            <a:chOff x="-878475" y="-782650"/>
            <a:chExt cx="1854025" cy="1841175"/>
          </a:xfrm>
        </p:grpSpPr>
        <p:sp>
          <p:nvSpPr>
            <p:cNvPr id="170" name="Google Shape;170;p21"/>
            <p:cNvSpPr/>
            <p:nvPr/>
          </p:nvSpPr>
          <p:spPr>
            <a:xfrm>
              <a:off x="-878475" y="-782650"/>
              <a:ext cx="1854025" cy="1841175"/>
            </a:xfrm>
            <a:custGeom>
              <a:avLst/>
              <a:gdLst/>
              <a:ahLst/>
              <a:cxnLst/>
              <a:rect l="l" t="t" r="r" b="b"/>
              <a:pathLst>
                <a:path w="853" h="849" extrusionOk="0">
                  <a:moveTo>
                    <a:pt x="360" y="812"/>
                  </a:moveTo>
                  <a:cubicBezTo>
                    <a:pt x="39" y="495"/>
                    <a:pt x="39" y="495"/>
                    <a:pt x="39" y="495"/>
                  </a:cubicBezTo>
                  <a:cubicBezTo>
                    <a:pt x="0" y="456"/>
                    <a:pt x="0" y="392"/>
                    <a:pt x="39" y="354"/>
                  </a:cubicBezTo>
                  <a:cubicBezTo>
                    <a:pt x="360" y="37"/>
                    <a:pt x="360" y="37"/>
                    <a:pt x="360" y="37"/>
                  </a:cubicBezTo>
                  <a:cubicBezTo>
                    <a:pt x="397" y="0"/>
                    <a:pt x="456" y="0"/>
                    <a:pt x="494" y="37"/>
                  </a:cubicBezTo>
                  <a:cubicBezTo>
                    <a:pt x="814" y="354"/>
                    <a:pt x="814" y="354"/>
                    <a:pt x="814" y="354"/>
                  </a:cubicBezTo>
                  <a:cubicBezTo>
                    <a:pt x="853" y="392"/>
                    <a:pt x="853" y="456"/>
                    <a:pt x="814" y="495"/>
                  </a:cubicBezTo>
                  <a:cubicBezTo>
                    <a:pt x="494" y="812"/>
                    <a:pt x="494" y="812"/>
                    <a:pt x="494" y="812"/>
                  </a:cubicBezTo>
                  <a:cubicBezTo>
                    <a:pt x="456" y="849"/>
                    <a:pt x="397" y="849"/>
                    <a:pt x="360" y="81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" name="Google Shape;171;p21"/>
            <p:cNvSpPr/>
            <p:nvPr/>
          </p:nvSpPr>
          <p:spPr>
            <a:xfrm>
              <a:off x="-750242" y="-273562"/>
              <a:ext cx="1217299" cy="1208864"/>
            </a:xfrm>
            <a:custGeom>
              <a:avLst/>
              <a:gdLst/>
              <a:ahLst/>
              <a:cxnLst/>
              <a:rect l="l" t="t" r="r" b="b"/>
              <a:pathLst>
                <a:path w="853" h="849" extrusionOk="0">
                  <a:moveTo>
                    <a:pt x="360" y="812"/>
                  </a:moveTo>
                  <a:cubicBezTo>
                    <a:pt x="39" y="495"/>
                    <a:pt x="39" y="495"/>
                    <a:pt x="39" y="495"/>
                  </a:cubicBezTo>
                  <a:cubicBezTo>
                    <a:pt x="0" y="456"/>
                    <a:pt x="0" y="392"/>
                    <a:pt x="39" y="354"/>
                  </a:cubicBezTo>
                  <a:cubicBezTo>
                    <a:pt x="360" y="37"/>
                    <a:pt x="360" y="37"/>
                    <a:pt x="360" y="37"/>
                  </a:cubicBezTo>
                  <a:cubicBezTo>
                    <a:pt x="397" y="0"/>
                    <a:pt x="456" y="0"/>
                    <a:pt x="494" y="37"/>
                  </a:cubicBezTo>
                  <a:cubicBezTo>
                    <a:pt x="814" y="354"/>
                    <a:pt x="814" y="354"/>
                    <a:pt x="814" y="354"/>
                  </a:cubicBezTo>
                  <a:cubicBezTo>
                    <a:pt x="853" y="392"/>
                    <a:pt x="853" y="456"/>
                    <a:pt x="814" y="495"/>
                  </a:cubicBezTo>
                  <a:cubicBezTo>
                    <a:pt x="494" y="812"/>
                    <a:pt x="494" y="812"/>
                    <a:pt x="494" y="812"/>
                  </a:cubicBezTo>
                  <a:cubicBezTo>
                    <a:pt x="456" y="849"/>
                    <a:pt x="397" y="849"/>
                    <a:pt x="360" y="812"/>
                  </a:cubicBezTo>
                  <a:close/>
                </a:path>
              </a:pathLst>
            </a:custGeom>
            <a:solidFill>
              <a:srgbClr val="FFFFFF">
                <a:alpha val="4906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2" name="Google Shape;172;p21"/>
          <p:cNvSpPr txBox="1"/>
          <p:nvPr/>
        </p:nvSpPr>
        <p:spPr>
          <a:xfrm>
            <a:off x="1421150" y="6905250"/>
            <a:ext cx="76488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</a:rPr>
              <a:t>CREDITS: This presentation template was created by</a:t>
            </a:r>
            <a:r>
              <a:rPr lang="en" sz="1800" b="1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</a:rPr>
              <a:t> </a:t>
            </a:r>
            <a:r>
              <a:rPr lang="en" sz="1800" b="1" u="sng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800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</a:rPr>
              <a:t>, and includes icons by </a:t>
            </a:r>
            <a:r>
              <a:rPr lang="en" sz="1800" b="1" u="sng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800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</a:rPr>
              <a:t>, and infographics &amp; images by </a:t>
            </a:r>
            <a:r>
              <a:rPr lang="en" sz="1800" b="1" u="sng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800" b="1" u="sng">
              <a:solidFill>
                <a:schemeClr val="dk1"/>
              </a:solidFill>
              <a:latin typeface="Onest"/>
              <a:ea typeface="Onest"/>
              <a:cs typeface="Onest"/>
              <a:sym typeface="Onest"/>
            </a:endParaRPr>
          </a:p>
        </p:txBody>
      </p:sp>
    </p:spTree>
    <p:extLst>
      <p:ext uri="{BB962C8B-B14F-4D97-AF65-F5344CB8AC3E}">
        <p14:creationId xmlns:p14="http://schemas.microsoft.com/office/powerpoint/2010/main" val="42500553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22"/>
          <p:cNvGrpSpPr/>
          <p:nvPr/>
        </p:nvGrpSpPr>
        <p:grpSpPr>
          <a:xfrm>
            <a:off x="-2566150" y="-2175900"/>
            <a:ext cx="22029248" cy="15415460"/>
            <a:chOff x="-1283075" y="-1087950"/>
            <a:chExt cx="11014624" cy="7707730"/>
          </a:xfrm>
        </p:grpSpPr>
        <p:sp>
          <p:nvSpPr>
            <p:cNvPr id="175" name="Google Shape;175;p22"/>
            <p:cNvSpPr/>
            <p:nvPr/>
          </p:nvSpPr>
          <p:spPr>
            <a:xfrm>
              <a:off x="-1283075" y="4076800"/>
              <a:ext cx="2560719" cy="2542980"/>
            </a:xfrm>
            <a:custGeom>
              <a:avLst/>
              <a:gdLst/>
              <a:ahLst/>
              <a:cxnLst/>
              <a:rect l="l" t="t" r="r" b="b"/>
              <a:pathLst>
                <a:path w="853" h="849" extrusionOk="0">
                  <a:moveTo>
                    <a:pt x="360" y="812"/>
                  </a:moveTo>
                  <a:cubicBezTo>
                    <a:pt x="39" y="495"/>
                    <a:pt x="39" y="495"/>
                    <a:pt x="39" y="495"/>
                  </a:cubicBezTo>
                  <a:cubicBezTo>
                    <a:pt x="0" y="456"/>
                    <a:pt x="0" y="392"/>
                    <a:pt x="39" y="354"/>
                  </a:cubicBezTo>
                  <a:cubicBezTo>
                    <a:pt x="360" y="37"/>
                    <a:pt x="360" y="37"/>
                    <a:pt x="360" y="37"/>
                  </a:cubicBezTo>
                  <a:cubicBezTo>
                    <a:pt x="397" y="0"/>
                    <a:pt x="456" y="0"/>
                    <a:pt x="494" y="37"/>
                  </a:cubicBezTo>
                  <a:cubicBezTo>
                    <a:pt x="814" y="354"/>
                    <a:pt x="814" y="354"/>
                    <a:pt x="814" y="354"/>
                  </a:cubicBezTo>
                  <a:cubicBezTo>
                    <a:pt x="853" y="392"/>
                    <a:pt x="853" y="456"/>
                    <a:pt x="814" y="495"/>
                  </a:cubicBezTo>
                  <a:cubicBezTo>
                    <a:pt x="494" y="812"/>
                    <a:pt x="494" y="812"/>
                    <a:pt x="494" y="812"/>
                  </a:cubicBezTo>
                  <a:cubicBezTo>
                    <a:pt x="456" y="849"/>
                    <a:pt x="397" y="849"/>
                    <a:pt x="360" y="8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Google Shape;176;p22"/>
            <p:cNvSpPr/>
            <p:nvPr/>
          </p:nvSpPr>
          <p:spPr>
            <a:xfrm>
              <a:off x="-944413" y="3429918"/>
              <a:ext cx="1532504" cy="1521883"/>
            </a:xfrm>
            <a:custGeom>
              <a:avLst/>
              <a:gdLst/>
              <a:ahLst/>
              <a:cxnLst/>
              <a:rect l="l" t="t" r="r" b="b"/>
              <a:pathLst>
                <a:path w="853" h="849" extrusionOk="0">
                  <a:moveTo>
                    <a:pt x="360" y="812"/>
                  </a:moveTo>
                  <a:cubicBezTo>
                    <a:pt x="39" y="495"/>
                    <a:pt x="39" y="495"/>
                    <a:pt x="39" y="495"/>
                  </a:cubicBezTo>
                  <a:cubicBezTo>
                    <a:pt x="0" y="456"/>
                    <a:pt x="0" y="392"/>
                    <a:pt x="39" y="354"/>
                  </a:cubicBezTo>
                  <a:cubicBezTo>
                    <a:pt x="360" y="37"/>
                    <a:pt x="360" y="37"/>
                    <a:pt x="360" y="37"/>
                  </a:cubicBezTo>
                  <a:cubicBezTo>
                    <a:pt x="397" y="0"/>
                    <a:pt x="456" y="0"/>
                    <a:pt x="494" y="37"/>
                  </a:cubicBezTo>
                  <a:cubicBezTo>
                    <a:pt x="814" y="354"/>
                    <a:pt x="814" y="354"/>
                    <a:pt x="814" y="354"/>
                  </a:cubicBezTo>
                  <a:cubicBezTo>
                    <a:pt x="853" y="392"/>
                    <a:pt x="853" y="456"/>
                    <a:pt x="814" y="495"/>
                  </a:cubicBezTo>
                  <a:cubicBezTo>
                    <a:pt x="494" y="812"/>
                    <a:pt x="494" y="812"/>
                    <a:pt x="494" y="812"/>
                  </a:cubicBezTo>
                  <a:cubicBezTo>
                    <a:pt x="456" y="849"/>
                    <a:pt x="397" y="849"/>
                    <a:pt x="360" y="812"/>
                  </a:cubicBezTo>
                  <a:close/>
                </a:path>
              </a:pathLst>
            </a:custGeom>
            <a:solidFill>
              <a:srgbClr val="33CFF8">
                <a:alpha val="5346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" name="Google Shape;177;p22"/>
            <p:cNvSpPr/>
            <p:nvPr/>
          </p:nvSpPr>
          <p:spPr>
            <a:xfrm>
              <a:off x="7858101" y="-1087950"/>
              <a:ext cx="1832636" cy="1819925"/>
            </a:xfrm>
            <a:custGeom>
              <a:avLst/>
              <a:gdLst/>
              <a:ahLst/>
              <a:cxnLst/>
              <a:rect l="l" t="t" r="r" b="b"/>
              <a:pathLst>
                <a:path w="853" h="849" extrusionOk="0">
                  <a:moveTo>
                    <a:pt x="360" y="812"/>
                  </a:moveTo>
                  <a:cubicBezTo>
                    <a:pt x="39" y="495"/>
                    <a:pt x="39" y="495"/>
                    <a:pt x="39" y="495"/>
                  </a:cubicBezTo>
                  <a:cubicBezTo>
                    <a:pt x="0" y="456"/>
                    <a:pt x="0" y="392"/>
                    <a:pt x="39" y="354"/>
                  </a:cubicBezTo>
                  <a:cubicBezTo>
                    <a:pt x="360" y="37"/>
                    <a:pt x="360" y="37"/>
                    <a:pt x="360" y="37"/>
                  </a:cubicBezTo>
                  <a:cubicBezTo>
                    <a:pt x="397" y="0"/>
                    <a:pt x="456" y="0"/>
                    <a:pt x="494" y="37"/>
                  </a:cubicBezTo>
                  <a:cubicBezTo>
                    <a:pt x="814" y="354"/>
                    <a:pt x="814" y="354"/>
                    <a:pt x="814" y="354"/>
                  </a:cubicBezTo>
                  <a:cubicBezTo>
                    <a:pt x="853" y="392"/>
                    <a:pt x="853" y="456"/>
                    <a:pt x="814" y="495"/>
                  </a:cubicBezTo>
                  <a:cubicBezTo>
                    <a:pt x="494" y="812"/>
                    <a:pt x="494" y="812"/>
                    <a:pt x="494" y="812"/>
                  </a:cubicBezTo>
                  <a:cubicBezTo>
                    <a:pt x="456" y="849"/>
                    <a:pt x="397" y="849"/>
                    <a:pt x="360" y="8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178;p22"/>
            <p:cNvSpPr/>
            <p:nvPr/>
          </p:nvSpPr>
          <p:spPr>
            <a:xfrm>
              <a:off x="8634779" y="-275397"/>
              <a:ext cx="1096770" cy="1089161"/>
            </a:xfrm>
            <a:custGeom>
              <a:avLst/>
              <a:gdLst/>
              <a:ahLst/>
              <a:cxnLst/>
              <a:rect l="l" t="t" r="r" b="b"/>
              <a:pathLst>
                <a:path w="853" h="849" extrusionOk="0">
                  <a:moveTo>
                    <a:pt x="360" y="812"/>
                  </a:moveTo>
                  <a:cubicBezTo>
                    <a:pt x="39" y="495"/>
                    <a:pt x="39" y="495"/>
                    <a:pt x="39" y="495"/>
                  </a:cubicBezTo>
                  <a:cubicBezTo>
                    <a:pt x="0" y="456"/>
                    <a:pt x="0" y="392"/>
                    <a:pt x="39" y="354"/>
                  </a:cubicBezTo>
                  <a:cubicBezTo>
                    <a:pt x="360" y="37"/>
                    <a:pt x="360" y="37"/>
                    <a:pt x="360" y="37"/>
                  </a:cubicBezTo>
                  <a:cubicBezTo>
                    <a:pt x="397" y="0"/>
                    <a:pt x="456" y="0"/>
                    <a:pt x="494" y="37"/>
                  </a:cubicBezTo>
                  <a:cubicBezTo>
                    <a:pt x="814" y="354"/>
                    <a:pt x="814" y="354"/>
                    <a:pt x="814" y="354"/>
                  </a:cubicBezTo>
                  <a:cubicBezTo>
                    <a:pt x="853" y="392"/>
                    <a:pt x="853" y="456"/>
                    <a:pt x="814" y="495"/>
                  </a:cubicBezTo>
                  <a:cubicBezTo>
                    <a:pt x="494" y="812"/>
                    <a:pt x="494" y="812"/>
                    <a:pt x="494" y="812"/>
                  </a:cubicBezTo>
                  <a:cubicBezTo>
                    <a:pt x="456" y="849"/>
                    <a:pt x="397" y="849"/>
                    <a:pt x="360" y="812"/>
                  </a:cubicBezTo>
                  <a:close/>
                </a:path>
              </a:pathLst>
            </a:custGeom>
            <a:solidFill>
              <a:srgbClr val="33CFF8">
                <a:alpha val="5346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737915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" name="Google Shape;180;p23"/>
          <p:cNvGrpSpPr/>
          <p:nvPr/>
        </p:nvGrpSpPr>
        <p:grpSpPr>
          <a:xfrm>
            <a:off x="-2444498" y="-655993"/>
            <a:ext cx="23990436" cy="13296954"/>
            <a:chOff x="-1222249" y="-327997"/>
            <a:chExt cx="11995218" cy="6648477"/>
          </a:xfrm>
        </p:grpSpPr>
        <p:sp>
          <p:nvSpPr>
            <p:cNvPr id="181" name="Google Shape;181;p23"/>
            <p:cNvSpPr/>
            <p:nvPr/>
          </p:nvSpPr>
          <p:spPr>
            <a:xfrm>
              <a:off x="8212250" y="3777500"/>
              <a:ext cx="2560719" cy="2542980"/>
            </a:xfrm>
            <a:custGeom>
              <a:avLst/>
              <a:gdLst/>
              <a:ahLst/>
              <a:cxnLst/>
              <a:rect l="l" t="t" r="r" b="b"/>
              <a:pathLst>
                <a:path w="853" h="849" extrusionOk="0">
                  <a:moveTo>
                    <a:pt x="360" y="812"/>
                  </a:moveTo>
                  <a:cubicBezTo>
                    <a:pt x="39" y="495"/>
                    <a:pt x="39" y="495"/>
                    <a:pt x="39" y="495"/>
                  </a:cubicBezTo>
                  <a:cubicBezTo>
                    <a:pt x="0" y="456"/>
                    <a:pt x="0" y="392"/>
                    <a:pt x="39" y="354"/>
                  </a:cubicBezTo>
                  <a:cubicBezTo>
                    <a:pt x="360" y="37"/>
                    <a:pt x="360" y="37"/>
                    <a:pt x="360" y="37"/>
                  </a:cubicBezTo>
                  <a:cubicBezTo>
                    <a:pt x="397" y="0"/>
                    <a:pt x="456" y="0"/>
                    <a:pt x="494" y="37"/>
                  </a:cubicBezTo>
                  <a:cubicBezTo>
                    <a:pt x="814" y="354"/>
                    <a:pt x="814" y="354"/>
                    <a:pt x="814" y="354"/>
                  </a:cubicBezTo>
                  <a:cubicBezTo>
                    <a:pt x="853" y="392"/>
                    <a:pt x="853" y="456"/>
                    <a:pt x="814" y="495"/>
                  </a:cubicBezTo>
                  <a:cubicBezTo>
                    <a:pt x="494" y="812"/>
                    <a:pt x="494" y="812"/>
                    <a:pt x="494" y="812"/>
                  </a:cubicBezTo>
                  <a:cubicBezTo>
                    <a:pt x="456" y="849"/>
                    <a:pt x="397" y="849"/>
                    <a:pt x="360" y="81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182;p23"/>
            <p:cNvSpPr/>
            <p:nvPr/>
          </p:nvSpPr>
          <p:spPr>
            <a:xfrm>
              <a:off x="7569112" y="4668293"/>
              <a:ext cx="1532504" cy="1521883"/>
            </a:xfrm>
            <a:custGeom>
              <a:avLst/>
              <a:gdLst/>
              <a:ahLst/>
              <a:cxnLst/>
              <a:rect l="l" t="t" r="r" b="b"/>
              <a:pathLst>
                <a:path w="853" h="849" extrusionOk="0">
                  <a:moveTo>
                    <a:pt x="360" y="812"/>
                  </a:moveTo>
                  <a:cubicBezTo>
                    <a:pt x="39" y="495"/>
                    <a:pt x="39" y="495"/>
                    <a:pt x="39" y="495"/>
                  </a:cubicBezTo>
                  <a:cubicBezTo>
                    <a:pt x="0" y="456"/>
                    <a:pt x="0" y="392"/>
                    <a:pt x="39" y="354"/>
                  </a:cubicBezTo>
                  <a:cubicBezTo>
                    <a:pt x="360" y="37"/>
                    <a:pt x="360" y="37"/>
                    <a:pt x="360" y="37"/>
                  </a:cubicBezTo>
                  <a:cubicBezTo>
                    <a:pt x="397" y="0"/>
                    <a:pt x="456" y="0"/>
                    <a:pt x="494" y="37"/>
                  </a:cubicBezTo>
                  <a:cubicBezTo>
                    <a:pt x="814" y="354"/>
                    <a:pt x="814" y="354"/>
                    <a:pt x="814" y="354"/>
                  </a:cubicBezTo>
                  <a:cubicBezTo>
                    <a:pt x="853" y="392"/>
                    <a:pt x="853" y="456"/>
                    <a:pt x="814" y="495"/>
                  </a:cubicBezTo>
                  <a:cubicBezTo>
                    <a:pt x="494" y="812"/>
                    <a:pt x="494" y="812"/>
                    <a:pt x="494" y="812"/>
                  </a:cubicBezTo>
                  <a:cubicBezTo>
                    <a:pt x="456" y="849"/>
                    <a:pt x="397" y="849"/>
                    <a:pt x="360" y="812"/>
                  </a:cubicBezTo>
                  <a:close/>
                </a:path>
              </a:pathLst>
            </a:custGeom>
            <a:solidFill>
              <a:srgbClr val="FFFFFF">
                <a:alpha val="4906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183;p23"/>
            <p:cNvSpPr/>
            <p:nvPr/>
          </p:nvSpPr>
          <p:spPr>
            <a:xfrm>
              <a:off x="-1222249" y="-285875"/>
              <a:ext cx="1832636" cy="1819925"/>
            </a:xfrm>
            <a:custGeom>
              <a:avLst/>
              <a:gdLst/>
              <a:ahLst/>
              <a:cxnLst/>
              <a:rect l="l" t="t" r="r" b="b"/>
              <a:pathLst>
                <a:path w="853" h="849" extrusionOk="0">
                  <a:moveTo>
                    <a:pt x="360" y="812"/>
                  </a:moveTo>
                  <a:cubicBezTo>
                    <a:pt x="39" y="495"/>
                    <a:pt x="39" y="495"/>
                    <a:pt x="39" y="495"/>
                  </a:cubicBezTo>
                  <a:cubicBezTo>
                    <a:pt x="0" y="456"/>
                    <a:pt x="0" y="392"/>
                    <a:pt x="39" y="354"/>
                  </a:cubicBezTo>
                  <a:cubicBezTo>
                    <a:pt x="360" y="37"/>
                    <a:pt x="360" y="37"/>
                    <a:pt x="360" y="37"/>
                  </a:cubicBezTo>
                  <a:cubicBezTo>
                    <a:pt x="397" y="0"/>
                    <a:pt x="456" y="0"/>
                    <a:pt x="494" y="37"/>
                  </a:cubicBezTo>
                  <a:cubicBezTo>
                    <a:pt x="814" y="354"/>
                    <a:pt x="814" y="354"/>
                    <a:pt x="814" y="354"/>
                  </a:cubicBezTo>
                  <a:cubicBezTo>
                    <a:pt x="853" y="392"/>
                    <a:pt x="853" y="456"/>
                    <a:pt x="814" y="495"/>
                  </a:cubicBezTo>
                  <a:cubicBezTo>
                    <a:pt x="494" y="812"/>
                    <a:pt x="494" y="812"/>
                    <a:pt x="494" y="812"/>
                  </a:cubicBezTo>
                  <a:cubicBezTo>
                    <a:pt x="456" y="849"/>
                    <a:pt x="397" y="849"/>
                    <a:pt x="360" y="81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184;p23"/>
            <p:cNvSpPr/>
            <p:nvPr/>
          </p:nvSpPr>
          <p:spPr>
            <a:xfrm>
              <a:off x="-376771" y="-327997"/>
              <a:ext cx="1096770" cy="1089161"/>
            </a:xfrm>
            <a:custGeom>
              <a:avLst/>
              <a:gdLst/>
              <a:ahLst/>
              <a:cxnLst/>
              <a:rect l="l" t="t" r="r" b="b"/>
              <a:pathLst>
                <a:path w="853" h="849" extrusionOk="0">
                  <a:moveTo>
                    <a:pt x="360" y="812"/>
                  </a:moveTo>
                  <a:cubicBezTo>
                    <a:pt x="39" y="495"/>
                    <a:pt x="39" y="495"/>
                    <a:pt x="39" y="495"/>
                  </a:cubicBezTo>
                  <a:cubicBezTo>
                    <a:pt x="0" y="456"/>
                    <a:pt x="0" y="392"/>
                    <a:pt x="39" y="354"/>
                  </a:cubicBezTo>
                  <a:cubicBezTo>
                    <a:pt x="360" y="37"/>
                    <a:pt x="360" y="37"/>
                    <a:pt x="360" y="37"/>
                  </a:cubicBezTo>
                  <a:cubicBezTo>
                    <a:pt x="397" y="0"/>
                    <a:pt x="456" y="0"/>
                    <a:pt x="494" y="37"/>
                  </a:cubicBezTo>
                  <a:cubicBezTo>
                    <a:pt x="814" y="354"/>
                    <a:pt x="814" y="354"/>
                    <a:pt x="814" y="354"/>
                  </a:cubicBezTo>
                  <a:cubicBezTo>
                    <a:pt x="853" y="392"/>
                    <a:pt x="853" y="456"/>
                    <a:pt x="814" y="495"/>
                  </a:cubicBezTo>
                  <a:cubicBezTo>
                    <a:pt x="494" y="812"/>
                    <a:pt x="494" y="812"/>
                    <a:pt x="494" y="812"/>
                  </a:cubicBezTo>
                  <a:cubicBezTo>
                    <a:pt x="456" y="849"/>
                    <a:pt x="397" y="849"/>
                    <a:pt x="360" y="812"/>
                  </a:cubicBezTo>
                  <a:close/>
                </a:path>
              </a:pathLst>
            </a:custGeom>
            <a:solidFill>
              <a:srgbClr val="FFFFFF">
                <a:alpha val="4906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528672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6136C692-6A09-EEF8-A988-4A5346385425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8744712" y="10071100"/>
            <a:ext cx="827088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000">
                <a:solidFill>
                  <a:srgbClr val="FFFF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C1-Internal Use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426500" y="890050"/>
            <a:ext cx="15435000" cy="11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426500" y="2304950"/>
            <a:ext cx="15435000" cy="68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nest"/>
              <a:buChar char="●"/>
              <a:defRPr sz="1200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</a:defRPr>
            </a:lvl1pPr>
            <a:lvl2pPr marL="914400" lvl="1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nest"/>
              <a:buChar char="○"/>
              <a:defRPr sz="1200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</a:defRPr>
            </a:lvl2pPr>
            <a:lvl3pPr marL="1371600" lvl="2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nest"/>
              <a:buChar char="■"/>
              <a:defRPr sz="1200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</a:defRPr>
            </a:lvl3pPr>
            <a:lvl4pPr marL="1828800" lvl="3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nest"/>
              <a:buChar char="●"/>
              <a:defRPr sz="1200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</a:defRPr>
            </a:lvl4pPr>
            <a:lvl5pPr marL="2286000" lvl="4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nest"/>
              <a:buChar char="○"/>
              <a:defRPr sz="1200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</a:defRPr>
            </a:lvl5pPr>
            <a:lvl6pPr marL="2743200" lvl="5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nest"/>
              <a:buChar char="■"/>
              <a:defRPr sz="1200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</a:defRPr>
            </a:lvl6pPr>
            <a:lvl7pPr marL="3200400" lvl="6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nest"/>
              <a:buChar char="●"/>
              <a:defRPr sz="1200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</a:defRPr>
            </a:lvl7pPr>
            <a:lvl8pPr marL="3657600" lvl="7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nest"/>
              <a:buChar char="○"/>
              <a:defRPr sz="1200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</a:defRPr>
            </a:lvl8pPr>
            <a:lvl9pPr marL="4114800" lvl="8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nest"/>
              <a:buChar char="■"/>
              <a:defRPr sz="1200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</a:defRPr>
            </a:lvl9pPr>
          </a:lstStyle>
          <a:p>
            <a:endParaRPr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DE1BFF23-C5C6-6B3F-57C4-EBC89C6A65B7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8744712" y="10071100"/>
            <a:ext cx="827088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000">
                <a:solidFill>
                  <a:srgbClr val="FFFF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C1-Internal Use</a:t>
            </a:r>
          </a:p>
        </p:txBody>
      </p:sp>
    </p:spTree>
    <p:extLst>
      <p:ext uri="{BB962C8B-B14F-4D97-AF65-F5344CB8AC3E}">
        <p14:creationId xmlns:p14="http://schemas.microsoft.com/office/powerpoint/2010/main" val="3737203000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79" r:id="rId18"/>
    <p:sldLayoutId id="2147483680" r:id="rId19"/>
    <p:sldLayoutId id="2147483681" r:id="rId20"/>
    <p:sldLayoutId id="2147483682" r:id="rId21"/>
  </p:sldLayoutIdLst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3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svg"/><Relationship Id="rId7" Type="http://schemas.openxmlformats.org/officeDocument/2006/relationships/image" Target="../media/image13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Relationship Id="rId9" Type="http://schemas.openxmlformats.org/officeDocument/2006/relationships/image" Target="../media/image15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9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6.xml"/><Relationship Id="rId6" Type="http://schemas.microsoft.com/office/2007/relationships/hdphoto" Target="../media/hdphoto2.wdp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svg"/><Relationship Id="rId7" Type="http://schemas.openxmlformats.org/officeDocument/2006/relationships/image" Target="../media/image13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10" Type="http://schemas.openxmlformats.org/officeDocument/2006/relationships/image" Target="../media/image16.jpeg"/><Relationship Id="rId4" Type="http://schemas.openxmlformats.org/officeDocument/2006/relationships/image" Target="../media/image10.png"/><Relationship Id="rId9" Type="http://schemas.openxmlformats.org/officeDocument/2006/relationships/image" Target="../media/image15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microsoft.com/office/2007/relationships/hdphoto" Target="../media/hdphoto3.wdp"/><Relationship Id="rId7" Type="http://schemas.microsoft.com/office/2007/relationships/hdphoto" Target="../media/hdphoto5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9.png"/><Relationship Id="rId11" Type="http://schemas.microsoft.com/office/2007/relationships/hdphoto" Target="../media/hdphoto7.wdp"/><Relationship Id="rId5" Type="http://schemas.microsoft.com/office/2007/relationships/hdphoto" Target="../media/hdphoto4.wdp"/><Relationship Id="rId10" Type="http://schemas.openxmlformats.org/officeDocument/2006/relationships/image" Target="../media/image21.png"/><Relationship Id="rId4" Type="http://schemas.openxmlformats.org/officeDocument/2006/relationships/image" Target="../media/image18.png"/><Relationship Id="rId9" Type="http://schemas.microsoft.com/office/2007/relationships/hdphoto" Target="../media/hdphoto6.wdp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060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07" r="-1107" b="-507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596012" y="8761488"/>
            <a:ext cx="6060322" cy="7743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30"/>
              </a:lnSpc>
            </a:pPr>
            <a:r>
              <a:rPr lang="en-US" sz="2502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Présenter par:</a:t>
            </a:r>
          </a:p>
          <a:p>
            <a:pPr algn="l">
              <a:lnSpc>
                <a:spcPts val="3130"/>
              </a:lnSpc>
            </a:pPr>
            <a:r>
              <a:rPr lang="en-US" sz="2502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ANOUK Zakariae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0904821" y="2996334"/>
            <a:ext cx="5075074" cy="5075074"/>
            <a:chOff x="0" y="0"/>
            <a:chExt cx="6766765" cy="6766765"/>
          </a:xfrm>
        </p:grpSpPr>
        <p:grpSp>
          <p:nvGrpSpPr>
            <p:cNvPr id="5" name="Group 5"/>
            <p:cNvGrpSpPr/>
            <p:nvPr/>
          </p:nvGrpSpPr>
          <p:grpSpPr>
            <a:xfrm>
              <a:off x="0" y="0"/>
              <a:ext cx="6766765" cy="6766765"/>
              <a:chOff x="0" y="0"/>
              <a:chExt cx="1910789" cy="1910789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1910789" cy="1910789"/>
              </a:xfrm>
              <a:custGeom>
                <a:avLst/>
                <a:gdLst/>
                <a:ahLst/>
                <a:cxnLst/>
                <a:rect l="l" t="t" r="r" b="b"/>
                <a:pathLst>
                  <a:path w="1910789" h="1910789">
                    <a:moveTo>
                      <a:pt x="955394" y="0"/>
                    </a:moveTo>
                    <a:cubicBezTo>
                      <a:pt x="427745" y="0"/>
                      <a:pt x="0" y="427745"/>
                      <a:pt x="0" y="955394"/>
                    </a:cubicBezTo>
                    <a:cubicBezTo>
                      <a:pt x="0" y="1483044"/>
                      <a:pt x="427745" y="1910789"/>
                      <a:pt x="955394" y="1910789"/>
                    </a:cubicBezTo>
                    <a:cubicBezTo>
                      <a:pt x="1483044" y="1910789"/>
                      <a:pt x="1910789" y="1483044"/>
                      <a:pt x="1910789" y="955394"/>
                    </a:cubicBezTo>
                    <a:cubicBezTo>
                      <a:pt x="1910789" y="427745"/>
                      <a:pt x="1483044" y="0"/>
                      <a:pt x="955394" y="0"/>
                    </a:cubicBezTo>
                    <a:close/>
                  </a:path>
                </a:pathLst>
              </a:custGeom>
              <a:solidFill>
                <a:srgbClr val="FF3131"/>
              </a:solidFill>
            </p:spPr>
          </p:sp>
          <p:sp>
            <p:nvSpPr>
              <p:cNvPr id="7" name="TextBox 7"/>
              <p:cNvSpPr txBox="1"/>
              <p:nvPr/>
            </p:nvSpPr>
            <p:spPr>
              <a:xfrm>
                <a:off x="179136" y="169611"/>
                <a:ext cx="1552516" cy="156204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18"/>
                  </a:lnSpc>
                </a:pPr>
                <a:endParaRPr/>
              </a:p>
            </p:txBody>
          </p:sp>
        </p:grpSp>
        <p:grpSp>
          <p:nvGrpSpPr>
            <p:cNvPr id="8" name="Group 8"/>
            <p:cNvGrpSpPr/>
            <p:nvPr/>
          </p:nvGrpSpPr>
          <p:grpSpPr>
            <a:xfrm>
              <a:off x="304488" y="338338"/>
              <a:ext cx="6090089" cy="6090089"/>
              <a:chOff x="0" y="0"/>
              <a:chExt cx="2343624" cy="2343624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2343624" cy="2343624"/>
              </a:xfrm>
              <a:custGeom>
                <a:avLst/>
                <a:gdLst/>
                <a:ahLst/>
                <a:cxnLst/>
                <a:rect l="l" t="t" r="r" b="b"/>
                <a:pathLst>
                  <a:path w="2343624" h="2343624">
                    <a:moveTo>
                      <a:pt x="1171812" y="0"/>
                    </a:moveTo>
                    <a:cubicBezTo>
                      <a:pt x="524638" y="0"/>
                      <a:pt x="0" y="524638"/>
                      <a:pt x="0" y="1171812"/>
                    </a:cubicBezTo>
                    <a:cubicBezTo>
                      <a:pt x="0" y="1818986"/>
                      <a:pt x="524638" y="2343624"/>
                      <a:pt x="1171812" y="2343624"/>
                    </a:cubicBezTo>
                    <a:cubicBezTo>
                      <a:pt x="1818986" y="2343624"/>
                      <a:pt x="2343624" y="1818986"/>
                      <a:pt x="2343624" y="1171812"/>
                    </a:cubicBezTo>
                    <a:cubicBezTo>
                      <a:pt x="2343624" y="524638"/>
                      <a:pt x="1818986" y="0"/>
                      <a:pt x="117181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sq">
                <a:noFill/>
                <a:prstDash val="sysDot"/>
                <a:miter/>
              </a:ln>
            </p:spPr>
          </p:sp>
          <p:sp>
            <p:nvSpPr>
              <p:cNvPr id="10" name="TextBox 10"/>
              <p:cNvSpPr txBox="1"/>
              <p:nvPr/>
            </p:nvSpPr>
            <p:spPr>
              <a:xfrm>
                <a:off x="219715" y="67315"/>
                <a:ext cx="1904194" cy="205659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6855"/>
                  </a:lnSpc>
                  <a:spcBef>
                    <a:spcPct val="0"/>
                  </a:spcBef>
                </a:pPr>
                <a:r>
                  <a:rPr lang="en-US" sz="3600" b="1" dirty="0" err="1">
                    <a:solidFill>
                      <a:srgbClr val="000000"/>
                    </a:solidFill>
                    <a:latin typeface="Mukta Bold"/>
                    <a:ea typeface="Mukta Bold"/>
                    <a:cs typeface="Mukta Bold"/>
                    <a:sym typeface="Mukta Bold"/>
                  </a:rPr>
                  <a:t>Renforcer</a:t>
                </a:r>
                <a:r>
                  <a:rPr lang="en-US" sz="3600" b="1" dirty="0">
                    <a:solidFill>
                      <a:srgbClr val="000000"/>
                    </a:solidFill>
                    <a:latin typeface="Mukta Bold"/>
                    <a:ea typeface="Mukta Bold"/>
                    <a:cs typeface="Mukta Bold"/>
                    <a:sym typeface="Mukta Bold"/>
                  </a:rPr>
                  <a:t> la </a:t>
                </a:r>
                <a:r>
                  <a:rPr lang="en-US" sz="3600" b="1" dirty="0" err="1">
                    <a:solidFill>
                      <a:srgbClr val="000000"/>
                    </a:solidFill>
                    <a:latin typeface="Mukta Bold"/>
                    <a:ea typeface="Mukta Bold"/>
                    <a:cs typeface="Mukta Bold"/>
                    <a:sym typeface="Mukta Bold"/>
                  </a:rPr>
                  <a:t>Sécurité</a:t>
                </a:r>
                <a:r>
                  <a:rPr lang="en-US" sz="3600" b="1" dirty="0">
                    <a:solidFill>
                      <a:srgbClr val="000000"/>
                    </a:solidFill>
                    <a:latin typeface="Mukta Bold"/>
                    <a:ea typeface="Mukta Bold"/>
                    <a:cs typeface="Mukta Bold"/>
                    <a:sym typeface="Mukta Bold"/>
                  </a:rPr>
                  <a:t> </a:t>
                </a:r>
                <a:r>
                  <a:rPr lang="en-US" sz="3600" b="1" dirty="0" err="1">
                    <a:solidFill>
                      <a:srgbClr val="000000"/>
                    </a:solidFill>
                    <a:latin typeface="Mukta Bold"/>
                    <a:ea typeface="Mukta Bold"/>
                    <a:cs typeface="Mukta Bold"/>
                    <a:sym typeface="Mukta Bold"/>
                  </a:rPr>
                  <a:t>Routière</a:t>
                </a:r>
                <a:r>
                  <a:rPr lang="en-US" sz="3600" b="1" dirty="0">
                    <a:solidFill>
                      <a:srgbClr val="000000"/>
                    </a:solidFill>
                    <a:latin typeface="Mukta Bold"/>
                    <a:ea typeface="Mukta Bold"/>
                    <a:cs typeface="Mukta Bold"/>
                    <a:sym typeface="Mukta Bold"/>
                  </a:rPr>
                  <a:t> grâce à </a:t>
                </a:r>
                <a:r>
                  <a:rPr lang="en-US" sz="3600" b="1" dirty="0" err="1">
                    <a:solidFill>
                      <a:srgbClr val="000000"/>
                    </a:solidFill>
                    <a:latin typeface="Mukta Bold"/>
                    <a:ea typeface="Mukta Bold"/>
                    <a:cs typeface="Mukta Bold"/>
                    <a:sym typeface="Mukta Bold"/>
                  </a:rPr>
                  <a:t>l'IA</a:t>
                </a:r>
                <a:endParaRPr lang="en-US" sz="3600" b="1" dirty="0">
                  <a:solidFill>
                    <a:srgbClr val="000000"/>
                  </a:solidFill>
                  <a:latin typeface="Mukta Bold"/>
                  <a:ea typeface="Mukta Bold"/>
                  <a:cs typeface="Mukta Bold"/>
                  <a:sym typeface="Mukta Bold"/>
                </a:endParaRPr>
              </a:p>
            </p:txBody>
          </p:sp>
        </p:grpSp>
      </p:grpSp>
      <p:grpSp>
        <p:nvGrpSpPr>
          <p:cNvPr id="11" name="Group 11"/>
          <p:cNvGrpSpPr/>
          <p:nvPr/>
        </p:nvGrpSpPr>
        <p:grpSpPr>
          <a:xfrm>
            <a:off x="2296252" y="2995068"/>
            <a:ext cx="5075074" cy="5076341"/>
            <a:chOff x="0" y="0"/>
            <a:chExt cx="6766765" cy="6768454"/>
          </a:xfrm>
        </p:grpSpPr>
        <p:grpSp>
          <p:nvGrpSpPr>
            <p:cNvPr id="12" name="Group 12"/>
            <p:cNvGrpSpPr/>
            <p:nvPr/>
          </p:nvGrpSpPr>
          <p:grpSpPr>
            <a:xfrm>
              <a:off x="0" y="0"/>
              <a:ext cx="6766765" cy="6768454"/>
              <a:chOff x="0" y="0"/>
              <a:chExt cx="1910789" cy="1911266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1910789" cy="1911266"/>
              </a:xfrm>
              <a:custGeom>
                <a:avLst/>
                <a:gdLst/>
                <a:ahLst/>
                <a:cxnLst/>
                <a:rect l="l" t="t" r="r" b="b"/>
                <a:pathLst>
                  <a:path w="1910789" h="1911266">
                    <a:moveTo>
                      <a:pt x="955394" y="0"/>
                    </a:moveTo>
                    <a:cubicBezTo>
                      <a:pt x="427745" y="0"/>
                      <a:pt x="0" y="427851"/>
                      <a:pt x="0" y="955633"/>
                    </a:cubicBezTo>
                    <a:cubicBezTo>
                      <a:pt x="0" y="1483414"/>
                      <a:pt x="427745" y="1911266"/>
                      <a:pt x="955394" y="1911266"/>
                    </a:cubicBezTo>
                    <a:cubicBezTo>
                      <a:pt x="1483044" y="1911266"/>
                      <a:pt x="1910789" y="1483414"/>
                      <a:pt x="1910789" y="955633"/>
                    </a:cubicBezTo>
                    <a:cubicBezTo>
                      <a:pt x="1910789" y="427851"/>
                      <a:pt x="1483044" y="0"/>
                      <a:pt x="955394" y="0"/>
                    </a:cubicBezTo>
                    <a:close/>
                  </a:path>
                </a:pathLst>
              </a:custGeom>
              <a:solidFill>
                <a:srgbClr val="FF3131"/>
              </a:solidFill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179136" y="169656"/>
                <a:ext cx="1552516" cy="156242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18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304488" y="338338"/>
              <a:ext cx="6090089" cy="6091778"/>
              <a:chOff x="0" y="0"/>
              <a:chExt cx="2343624" cy="2344274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2343624" cy="2344274"/>
              </a:xfrm>
              <a:custGeom>
                <a:avLst/>
                <a:gdLst/>
                <a:ahLst/>
                <a:cxnLst/>
                <a:rect l="l" t="t" r="r" b="b"/>
                <a:pathLst>
                  <a:path w="2343624" h="2344274">
                    <a:moveTo>
                      <a:pt x="1171812" y="0"/>
                    </a:moveTo>
                    <a:cubicBezTo>
                      <a:pt x="524638" y="0"/>
                      <a:pt x="0" y="524784"/>
                      <a:pt x="0" y="1172137"/>
                    </a:cubicBezTo>
                    <a:cubicBezTo>
                      <a:pt x="0" y="1819490"/>
                      <a:pt x="524638" y="2344274"/>
                      <a:pt x="1171812" y="2344274"/>
                    </a:cubicBezTo>
                    <a:cubicBezTo>
                      <a:pt x="1818986" y="2344274"/>
                      <a:pt x="2343624" y="1819490"/>
                      <a:pt x="2343624" y="1172137"/>
                    </a:cubicBezTo>
                    <a:cubicBezTo>
                      <a:pt x="2343624" y="524784"/>
                      <a:pt x="1818986" y="0"/>
                      <a:pt x="117181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sq">
                <a:noFill/>
                <a:prstDash val="sysDot"/>
                <a:miter/>
              </a:ln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219715" y="86426"/>
                <a:ext cx="1904194" cy="203807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5590"/>
                  </a:lnSpc>
                  <a:spcBef>
                    <a:spcPct val="0"/>
                  </a:spcBef>
                </a:pPr>
                <a:r>
                  <a:rPr lang="en-US" sz="3600" b="1" dirty="0" err="1">
                    <a:solidFill>
                      <a:srgbClr val="000000"/>
                    </a:solidFill>
                    <a:latin typeface="Mukta Bold"/>
                    <a:ea typeface="Mukta Bold"/>
                    <a:cs typeface="Mukta Bold"/>
                    <a:sym typeface="Mukta Bold"/>
                  </a:rPr>
                  <a:t>Détection</a:t>
                </a:r>
                <a:r>
                  <a:rPr lang="en-US" sz="3600" b="1" dirty="0">
                    <a:solidFill>
                      <a:srgbClr val="000000"/>
                    </a:solidFill>
                    <a:latin typeface="Mukta Bold"/>
                    <a:ea typeface="Mukta Bold"/>
                    <a:cs typeface="Mukta Bold"/>
                    <a:sym typeface="Mukta Bold"/>
                  </a:rPr>
                  <a:t> et Classification des </a:t>
                </a:r>
                <a:r>
                  <a:rPr lang="en-US" sz="3600" b="1" dirty="0" err="1">
                    <a:solidFill>
                      <a:srgbClr val="000000"/>
                    </a:solidFill>
                    <a:latin typeface="Mukta Bold"/>
                    <a:ea typeface="Mukta Bold"/>
                    <a:cs typeface="Mukta Bold"/>
                    <a:sym typeface="Mukta Bold"/>
                  </a:rPr>
                  <a:t>Panneaux</a:t>
                </a:r>
                <a:r>
                  <a:rPr lang="en-US" sz="3600" b="1" dirty="0">
                    <a:solidFill>
                      <a:srgbClr val="000000"/>
                    </a:solidFill>
                    <a:latin typeface="Mukta Bold"/>
                    <a:ea typeface="Mukta Bold"/>
                    <a:cs typeface="Mukta Bold"/>
                    <a:sym typeface="Mukta Bold"/>
                  </a:rPr>
                  <a:t> de </a:t>
                </a:r>
                <a:r>
                  <a:rPr lang="en-US" sz="3600" b="1" dirty="0" err="1">
                    <a:solidFill>
                      <a:srgbClr val="000000"/>
                    </a:solidFill>
                    <a:latin typeface="Mukta Bold"/>
                    <a:ea typeface="Mukta Bold"/>
                    <a:cs typeface="Mukta Bold"/>
                    <a:sym typeface="Mukta Bold"/>
                  </a:rPr>
                  <a:t>Signalisation</a:t>
                </a:r>
                <a:r>
                  <a:rPr lang="en-US" sz="3600" b="1" dirty="0">
                    <a:solidFill>
                      <a:srgbClr val="000000"/>
                    </a:solidFill>
                    <a:latin typeface="Mukta Bold"/>
                    <a:ea typeface="Mukta Bold"/>
                    <a:cs typeface="Mukta Bold"/>
                    <a:sym typeface="Mukta Bold"/>
                  </a:rPr>
                  <a:t> avec YOLO</a:t>
                </a:r>
              </a:p>
            </p:txBody>
          </p:sp>
        </p:grpSp>
      </p:grpSp>
      <p:sp>
        <p:nvSpPr>
          <p:cNvPr id="18" name="TextBox 18"/>
          <p:cNvSpPr txBox="1"/>
          <p:nvPr/>
        </p:nvSpPr>
        <p:spPr>
          <a:xfrm>
            <a:off x="12370087" y="8761488"/>
            <a:ext cx="6060322" cy="7743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30"/>
              </a:lnSpc>
            </a:pPr>
            <a:r>
              <a:rPr lang="en-US" sz="2502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Encadrer par:</a:t>
            </a:r>
          </a:p>
          <a:p>
            <a:pPr algn="l">
              <a:lnSpc>
                <a:spcPts val="3130"/>
              </a:lnSpc>
            </a:pPr>
            <a:r>
              <a:rPr lang="en-US" sz="2502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P. KHAMJANE Aziz</a:t>
            </a:r>
          </a:p>
        </p:txBody>
      </p:sp>
      <p:sp>
        <p:nvSpPr>
          <p:cNvPr id="19" name="Espace réservé du numéro de diapositive 18">
            <a:extLst>
              <a:ext uri="{FF2B5EF4-FFF2-40B4-BE49-F238E27FC236}">
                <a16:creationId xmlns:a16="http://schemas.microsoft.com/office/drawing/2014/main" id="{AFAE1053-6427-45D4-9F0F-2ADD72472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0"/>
          <p:cNvSpPr txBox="1">
            <a:spLocks noGrp="1"/>
          </p:cNvSpPr>
          <p:nvPr>
            <p:ph type="title"/>
          </p:nvPr>
        </p:nvSpPr>
        <p:spPr>
          <a:xfrm>
            <a:off x="609600" y="4035327"/>
            <a:ext cx="16714450" cy="1793973"/>
          </a:xfrm>
          <a:prstGeom prst="rect">
            <a:avLst/>
          </a:prstGeom>
          <a:solidFill>
            <a:schemeClr val="accent3">
              <a:lumMod val="95000"/>
            </a:schemeClr>
          </a:solidFill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algn="ctr"/>
            <a:r>
              <a:rPr lang="fr-FR" dirty="0">
                <a:solidFill>
                  <a:srgbClr val="000000"/>
                </a:solidFill>
              </a:rPr>
              <a:t>Modèle </a:t>
            </a:r>
          </a:p>
        </p:txBody>
      </p:sp>
      <p:grpSp>
        <p:nvGrpSpPr>
          <p:cNvPr id="233" name="Google Shape;233;p30"/>
          <p:cNvGrpSpPr/>
          <p:nvPr/>
        </p:nvGrpSpPr>
        <p:grpSpPr>
          <a:xfrm>
            <a:off x="-724476" y="-3246250"/>
            <a:ext cx="5755212" cy="5085960"/>
            <a:chOff x="-362238" y="-1775525"/>
            <a:chExt cx="2877606" cy="2542980"/>
          </a:xfrm>
        </p:grpSpPr>
        <p:sp>
          <p:nvSpPr>
            <p:cNvPr id="234" name="Google Shape;234;p30"/>
            <p:cNvSpPr/>
            <p:nvPr/>
          </p:nvSpPr>
          <p:spPr>
            <a:xfrm>
              <a:off x="-45350" y="-1775525"/>
              <a:ext cx="2560719" cy="2542980"/>
            </a:xfrm>
            <a:custGeom>
              <a:avLst/>
              <a:gdLst/>
              <a:ahLst/>
              <a:cxnLst/>
              <a:rect l="l" t="t" r="r" b="b"/>
              <a:pathLst>
                <a:path w="853" h="849" extrusionOk="0">
                  <a:moveTo>
                    <a:pt x="360" y="812"/>
                  </a:moveTo>
                  <a:cubicBezTo>
                    <a:pt x="39" y="495"/>
                    <a:pt x="39" y="495"/>
                    <a:pt x="39" y="495"/>
                  </a:cubicBezTo>
                  <a:cubicBezTo>
                    <a:pt x="0" y="456"/>
                    <a:pt x="0" y="392"/>
                    <a:pt x="39" y="354"/>
                  </a:cubicBezTo>
                  <a:cubicBezTo>
                    <a:pt x="360" y="37"/>
                    <a:pt x="360" y="37"/>
                    <a:pt x="360" y="37"/>
                  </a:cubicBezTo>
                  <a:cubicBezTo>
                    <a:pt x="397" y="0"/>
                    <a:pt x="456" y="0"/>
                    <a:pt x="494" y="37"/>
                  </a:cubicBezTo>
                  <a:cubicBezTo>
                    <a:pt x="814" y="354"/>
                    <a:pt x="814" y="354"/>
                    <a:pt x="814" y="354"/>
                  </a:cubicBezTo>
                  <a:cubicBezTo>
                    <a:pt x="853" y="392"/>
                    <a:pt x="853" y="456"/>
                    <a:pt x="814" y="495"/>
                  </a:cubicBezTo>
                  <a:cubicBezTo>
                    <a:pt x="494" y="812"/>
                    <a:pt x="494" y="812"/>
                    <a:pt x="494" y="812"/>
                  </a:cubicBezTo>
                  <a:cubicBezTo>
                    <a:pt x="456" y="849"/>
                    <a:pt x="397" y="849"/>
                    <a:pt x="360" y="812"/>
                  </a:cubicBezTo>
                  <a:close/>
                </a:path>
              </a:pathLst>
            </a:custGeom>
            <a:solidFill>
              <a:schemeClr val="lt2"/>
            </a:solidFill>
            <a:ln>
              <a:solidFill>
                <a:schemeClr val="bg2"/>
              </a:solidFill>
            </a:ln>
          </p:spPr>
          <p:txBody>
            <a:bodyPr spcFirstLastPara="1" wrap="square" lIns="182850" tIns="91400" rIns="182850" bIns="91400" anchor="t" anchorCtr="0">
              <a:noAutofit/>
            </a:bodyPr>
            <a:lstStyle/>
            <a:p>
              <a:endParaRPr sz="3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" name="Google Shape;235;p30"/>
            <p:cNvSpPr/>
            <p:nvPr/>
          </p:nvSpPr>
          <p:spPr>
            <a:xfrm>
              <a:off x="-362238" y="-1071732"/>
              <a:ext cx="1532504" cy="1521883"/>
            </a:xfrm>
            <a:custGeom>
              <a:avLst/>
              <a:gdLst/>
              <a:ahLst/>
              <a:cxnLst/>
              <a:rect l="l" t="t" r="r" b="b"/>
              <a:pathLst>
                <a:path w="853" h="849" extrusionOk="0">
                  <a:moveTo>
                    <a:pt x="360" y="812"/>
                  </a:moveTo>
                  <a:cubicBezTo>
                    <a:pt x="39" y="495"/>
                    <a:pt x="39" y="495"/>
                    <a:pt x="39" y="495"/>
                  </a:cubicBezTo>
                  <a:cubicBezTo>
                    <a:pt x="0" y="456"/>
                    <a:pt x="0" y="392"/>
                    <a:pt x="39" y="354"/>
                  </a:cubicBezTo>
                  <a:cubicBezTo>
                    <a:pt x="360" y="37"/>
                    <a:pt x="360" y="37"/>
                    <a:pt x="360" y="37"/>
                  </a:cubicBezTo>
                  <a:cubicBezTo>
                    <a:pt x="397" y="0"/>
                    <a:pt x="456" y="0"/>
                    <a:pt x="494" y="37"/>
                  </a:cubicBezTo>
                  <a:cubicBezTo>
                    <a:pt x="814" y="354"/>
                    <a:pt x="814" y="354"/>
                    <a:pt x="814" y="354"/>
                  </a:cubicBezTo>
                  <a:cubicBezTo>
                    <a:pt x="853" y="392"/>
                    <a:pt x="853" y="456"/>
                    <a:pt x="814" y="495"/>
                  </a:cubicBezTo>
                  <a:cubicBezTo>
                    <a:pt x="494" y="812"/>
                    <a:pt x="494" y="812"/>
                    <a:pt x="494" y="812"/>
                  </a:cubicBezTo>
                  <a:cubicBezTo>
                    <a:pt x="456" y="849"/>
                    <a:pt x="397" y="849"/>
                    <a:pt x="360" y="812"/>
                  </a:cubicBezTo>
                  <a:close/>
                </a:path>
              </a:pathLst>
            </a:custGeom>
            <a:solidFill>
              <a:srgbClr val="33CFF8">
                <a:alpha val="53460"/>
              </a:srgbClr>
            </a:solidFill>
            <a:ln>
              <a:noFill/>
            </a:ln>
          </p:spPr>
          <p:txBody>
            <a:bodyPr spcFirstLastPara="1" wrap="square" lIns="182850" tIns="91400" rIns="182850" bIns="91400" anchor="t" anchorCtr="0">
              <a:noAutofit/>
            </a:bodyPr>
            <a:lstStyle/>
            <a:p>
              <a:endPara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37" name="Google Shape;23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13279246" y="7138527"/>
            <a:ext cx="7175200" cy="503095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213;p29">
            <a:extLst>
              <a:ext uri="{FF2B5EF4-FFF2-40B4-BE49-F238E27FC236}">
                <a16:creationId xmlns:a16="http://schemas.microsoft.com/office/drawing/2014/main" id="{2CB0CEFF-EDE1-4FE9-A87D-7DC60EDBBCF1}"/>
              </a:ext>
            </a:extLst>
          </p:cNvPr>
          <p:cNvSpPr txBox="1">
            <a:spLocks/>
          </p:cNvSpPr>
          <p:nvPr/>
        </p:nvSpPr>
        <p:spPr>
          <a:xfrm>
            <a:off x="17290818" y="9441738"/>
            <a:ext cx="999088" cy="845262"/>
          </a:xfrm>
          <a:prstGeom prst="rect">
            <a:avLst/>
          </a:prstGeom>
          <a:solidFill>
            <a:srgbClr val="FFFFFF">
              <a:lumMod val="85000"/>
            </a:srgbClr>
          </a:solidFill>
          <a:ln>
            <a:noFill/>
          </a:ln>
        </p:spPr>
        <p:txBody>
          <a:bodyPr spcFirstLastPara="1" wrap="square" lIns="182850" tIns="182850" rIns="182850" bIns="18285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sz="3000" b="1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sz="8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sz="8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sz="8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sz="8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sz="8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sz="8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sz="8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sz="8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C3B"/>
              </a:buClr>
              <a:buSzPts val="4000"/>
              <a:buFont typeface="Montserrat"/>
              <a:buNone/>
              <a:tabLst/>
              <a:defRPr/>
            </a:pPr>
            <a:r>
              <a:rPr kumimoji="0" lang="en" sz="3600" b="1" i="0" u="none" strike="noStrike" kern="0" cap="none" spc="0" normalizeH="0" baseline="0" noProof="0" dirty="0">
                <a:ln>
                  <a:noFill/>
                </a:ln>
                <a:solidFill>
                  <a:srgbClr val="01203D"/>
                </a:solidFill>
                <a:effectLst/>
                <a:uLnTx/>
                <a:uFillTx/>
                <a:latin typeface="Montserrat"/>
                <a:sym typeface="Montserrat"/>
              </a:rPr>
              <a:t>08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Google Shape;30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">
            <a:off x="-3282801" y="-1562098"/>
            <a:ext cx="7175200" cy="5030950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35"/>
          <p:cNvSpPr txBox="1">
            <a:spLocks noGrp="1"/>
          </p:cNvSpPr>
          <p:nvPr>
            <p:ph type="title"/>
          </p:nvPr>
        </p:nvSpPr>
        <p:spPr>
          <a:xfrm>
            <a:off x="533400" y="266700"/>
            <a:ext cx="21488399" cy="2743200"/>
          </a:xfrm>
          <a:prstGeom prst="rect">
            <a:avLst/>
          </a:prstGeom>
          <a:noFill/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r>
              <a:rPr lang="en-US" sz="6600" b="1" dirty="0">
                <a:solidFill>
                  <a:srgbClr val="000000"/>
                </a:solidFill>
                <a:latin typeface="Montserrat"/>
                <a:sym typeface="DM Sans Bold"/>
              </a:rPr>
              <a:t> </a:t>
            </a:r>
            <a:br>
              <a:rPr lang="en-US" sz="6600" b="1" dirty="0">
                <a:solidFill>
                  <a:srgbClr val="000000"/>
                </a:solidFill>
                <a:latin typeface="Montserrat"/>
                <a:sym typeface="DM Sans Bold"/>
              </a:rPr>
            </a:br>
            <a:r>
              <a:rPr lang="en-US" sz="6600" b="1" dirty="0">
                <a:solidFill>
                  <a:srgbClr val="000000"/>
                </a:solidFill>
                <a:latin typeface="Montserrat"/>
                <a:sym typeface="DM Sans Bold"/>
              </a:rPr>
              <a:t>  </a:t>
            </a:r>
            <a:r>
              <a:rPr lang="en-US" sz="5400" dirty="0" err="1">
                <a:solidFill>
                  <a:srgbClr val="000000"/>
                </a:solidFill>
                <a:sym typeface="DM Sans Bold"/>
              </a:rPr>
              <a:t>Modèle</a:t>
            </a:r>
            <a:r>
              <a:rPr lang="en-US" sz="5400" dirty="0">
                <a:solidFill>
                  <a:srgbClr val="000000"/>
                </a:solidFill>
                <a:sym typeface="DM Sans Bold"/>
              </a:rPr>
              <a:t> YOLOV8 :</a:t>
            </a:r>
            <a:br>
              <a:rPr lang="en-US" sz="5400" dirty="0">
                <a:solidFill>
                  <a:srgbClr val="000000"/>
                </a:solidFill>
                <a:sym typeface="DM Sans Bold"/>
              </a:rPr>
            </a:br>
            <a:br>
              <a:rPr lang="en-US" sz="5400" dirty="0">
                <a:solidFill>
                  <a:srgbClr val="000000"/>
                </a:solidFill>
                <a:sym typeface="DM Sans Bold"/>
              </a:rPr>
            </a:br>
            <a:endParaRPr lang="en-US" sz="5400" dirty="0">
              <a:solidFill>
                <a:srgbClr val="000000"/>
              </a:solidFill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AB8604F7-C384-44BD-A167-526389C5D1FE}"/>
              </a:ext>
            </a:extLst>
          </p:cNvPr>
          <p:cNvSpPr txBox="1"/>
          <p:nvPr/>
        </p:nvSpPr>
        <p:spPr>
          <a:xfrm>
            <a:off x="1219200" y="3746579"/>
            <a:ext cx="8153400" cy="27938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400" b="0" i="0" u="none" strike="noStrike" dirty="0">
                <a:solidFill>
                  <a:srgbClr val="000000"/>
                </a:solidFill>
                <a:effectLst/>
                <a:latin typeface="+mj-lt"/>
              </a:rPr>
              <a:t>Modèle Deep Learning</a:t>
            </a:r>
            <a:endParaRPr lang="fr-FR" sz="2400" dirty="0">
              <a:solidFill>
                <a:srgbClr val="000000"/>
              </a:solidFill>
              <a:latin typeface="+mj-lt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400" b="0" i="0" u="none" strike="noStrike" dirty="0">
                <a:solidFill>
                  <a:srgbClr val="000000"/>
                </a:solidFill>
                <a:effectLst/>
                <a:latin typeface="+mj-lt"/>
              </a:rPr>
              <a:t>Single Shot Detector </a:t>
            </a:r>
            <a:endParaRPr lang="fr-FR" sz="2400" dirty="0">
              <a:solidFill>
                <a:srgbClr val="000000"/>
              </a:solidFill>
              <a:latin typeface="+mj-lt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400" b="0" i="0" u="none" strike="noStrike" dirty="0">
                <a:solidFill>
                  <a:srgbClr val="000000"/>
                </a:solidFill>
                <a:effectLst/>
                <a:latin typeface="+mj-lt"/>
              </a:rPr>
              <a:t>Développé sous </a:t>
            </a:r>
            <a:r>
              <a:rPr lang="fr-FR" sz="2400" b="0" i="0" u="none" strike="noStrike" dirty="0" err="1">
                <a:solidFill>
                  <a:srgbClr val="000000"/>
                </a:solidFill>
                <a:effectLst/>
                <a:latin typeface="+mj-lt"/>
              </a:rPr>
              <a:t>Pytorch</a:t>
            </a:r>
            <a:r>
              <a:rPr lang="fr-FR" sz="2400" b="0" i="0" u="none" strike="noStrike" dirty="0">
                <a:solidFill>
                  <a:srgbClr val="000000"/>
                </a:solidFill>
                <a:effectLst/>
                <a:latin typeface="+mj-lt"/>
              </a:rPr>
              <a:t> </a:t>
            </a:r>
            <a:endParaRPr lang="fr-FR" sz="2400" dirty="0">
              <a:solidFill>
                <a:srgbClr val="000000"/>
              </a:solidFill>
              <a:latin typeface="+mj-lt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400" b="0" i="0" u="none" strike="noStrike" dirty="0">
                <a:solidFill>
                  <a:srgbClr val="000000"/>
                </a:solidFill>
                <a:effectLst/>
                <a:latin typeface="+mj-lt"/>
              </a:rPr>
              <a:t>Version très améliorée des réseaux de neurones convolutifs</a:t>
            </a:r>
            <a:endParaRPr lang="fr-FR" sz="2400" dirty="0">
              <a:solidFill>
                <a:srgbClr val="000000"/>
              </a:solidFill>
              <a:effectLst/>
              <a:latin typeface="+mj-lt"/>
            </a:endParaRPr>
          </a:p>
        </p:txBody>
      </p:sp>
      <p:sp>
        <p:nvSpPr>
          <p:cNvPr id="12" name="Google Shape;213;p29">
            <a:extLst>
              <a:ext uri="{FF2B5EF4-FFF2-40B4-BE49-F238E27FC236}">
                <a16:creationId xmlns:a16="http://schemas.microsoft.com/office/drawing/2014/main" id="{A50382B9-C32F-408A-A391-31D464F03FAB}"/>
              </a:ext>
            </a:extLst>
          </p:cNvPr>
          <p:cNvSpPr txBox="1">
            <a:spLocks/>
          </p:cNvSpPr>
          <p:nvPr/>
        </p:nvSpPr>
        <p:spPr>
          <a:xfrm>
            <a:off x="17290818" y="9441738"/>
            <a:ext cx="999088" cy="845262"/>
          </a:xfrm>
          <a:prstGeom prst="rect">
            <a:avLst/>
          </a:prstGeom>
          <a:solidFill>
            <a:srgbClr val="FFFFFF">
              <a:lumMod val="85000"/>
            </a:srgbClr>
          </a:solidFill>
          <a:ln>
            <a:noFill/>
          </a:ln>
        </p:spPr>
        <p:txBody>
          <a:bodyPr spcFirstLastPara="1" wrap="square" lIns="182850" tIns="182850" rIns="182850" bIns="18285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sz="3000" b="1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sz="8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sz="8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sz="8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sz="8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sz="8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sz="8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sz="8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sz="8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C3B"/>
              </a:buClr>
              <a:buSzPts val="4000"/>
              <a:buFont typeface="Montserrat"/>
              <a:buNone/>
              <a:tabLst/>
              <a:defRPr/>
            </a:pPr>
            <a:r>
              <a:rPr lang="en" sz="3600" kern="0" dirty="0">
                <a:solidFill>
                  <a:srgbClr val="01203D"/>
                </a:solidFill>
              </a:rPr>
              <a:t>09</a:t>
            </a:r>
            <a:endParaRPr kumimoji="0" lang="en" sz="3600" b="1" i="0" u="none" strike="noStrike" kern="0" cap="none" spc="0" normalizeH="0" baseline="0" noProof="0" dirty="0">
              <a:ln>
                <a:noFill/>
              </a:ln>
              <a:solidFill>
                <a:srgbClr val="01203D"/>
              </a:solidFill>
              <a:effectLst/>
              <a:uLnTx/>
              <a:uFillTx/>
              <a:latin typeface="Montserrat"/>
              <a:sym typeface="Montserrat"/>
            </a:endParaRPr>
          </a:p>
        </p:txBody>
      </p:sp>
      <p:pic>
        <p:nvPicPr>
          <p:cNvPr id="1026" name="Picture 2" descr="YOLOv8 shows the enormous possibilities of computer vision">
            <a:extLst>
              <a:ext uri="{FF2B5EF4-FFF2-40B4-BE49-F238E27FC236}">
                <a16:creationId xmlns:a16="http://schemas.microsoft.com/office/drawing/2014/main" id="{8D0B24AC-B57F-4F23-E725-33A800B4B8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1947" y="3409072"/>
            <a:ext cx="6166853" cy="3468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Google Shape;30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">
            <a:off x="-3282801" y="-1562098"/>
            <a:ext cx="7175200" cy="5030950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35"/>
          <p:cNvSpPr txBox="1">
            <a:spLocks noGrp="1"/>
          </p:cNvSpPr>
          <p:nvPr>
            <p:ph type="title"/>
          </p:nvPr>
        </p:nvSpPr>
        <p:spPr>
          <a:xfrm>
            <a:off x="533400" y="266700"/>
            <a:ext cx="21488399" cy="2743200"/>
          </a:xfrm>
          <a:prstGeom prst="rect">
            <a:avLst/>
          </a:prstGeom>
          <a:noFill/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r>
              <a:rPr lang="en-US" sz="6600" b="1" dirty="0">
                <a:solidFill>
                  <a:srgbClr val="000000"/>
                </a:solidFill>
                <a:latin typeface="Montserrat"/>
                <a:sym typeface="DM Sans Bold"/>
              </a:rPr>
              <a:t> </a:t>
            </a:r>
            <a:br>
              <a:rPr lang="en-US" sz="6600" b="1" dirty="0">
                <a:solidFill>
                  <a:srgbClr val="000000"/>
                </a:solidFill>
                <a:latin typeface="Montserrat"/>
                <a:sym typeface="DM Sans Bold"/>
              </a:rPr>
            </a:br>
            <a:r>
              <a:rPr lang="en-US" sz="6600" b="1" dirty="0">
                <a:solidFill>
                  <a:srgbClr val="000000"/>
                </a:solidFill>
                <a:latin typeface="Montserrat"/>
                <a:sym typeface="DM Sans Bold"/>
              </a:rPr>
              <a:t>  </a:t>
            </a:r>
            <a:r>
              <a:rPr lang="en-US" sz="5400" dirty="0" err="1">
                <a:solidFill>
                  <a:srgbClr val="000000"/>
                </a:solidFill>
                <a:sym typeface="DM Sans Bold"/>
              </a:rPr>
              <a:t>Fichier</a:t>
            </a:r>
            <a:r>
              <a:rPr lang="en-US" sz="5400" dirty="0">
                <a:solidFill>
                  <a:srgbClr val="000000"/>
                </a:solidFill>
                <a:sym typeface="DM Sans Bold"/>
              </a:rPr>
              <a:t> de configuration YOLO :</a:t>
            </a:r>
            <a:br>
              <a:rPr lang="en-US" sz="5400" dirty="0">
                <a:solidFill>
                  <a:srgbClr val="000000"/>
                </a:solidFill>
                <a:sym typeface="DM Sans Bold"/>
              </a:rPr>
            </a:br>
            <a:br>
              <a:rPr lang="en-US" sz="5400" dirty="0">
                <a:solidFill>
                  <a:srgbClr val="000000"/>
                </a:solidFill>
                <a:sym typeface="DM Sans Bold"/>
              </a:rPr>
            </a:br>
            <a:endParaRPr lang="en-US" sz="5400" dirty="0">
              <a:solidFill>
                <a:srgbClr val="000000"/>
              </a:solidFill>
            </a:endParaRPr>
          </a:p>
        </p:txBody>
      </p:sp>
      <p:sp>
        <p:nvSpPr>
          <p:cNvPr id="8" name="Freeform 2">
            <a:extLst>
              <a:ext uri="{FF2B5EF4-FFF2-40B4-BE49-F238E27FC236}">
                <a16:creationId xmlns:a16="http://schemas.microsoft.com/office/drawing/2014/main" id="{BE9398E8-7862-444E-9192-38FC4AF79B7B}"/>
              </a:ext>
            </a:extLst>
          </p:cNvPr>
          <p:cNvSpPr/>
          <p:nvPr/>
        </p:nvSpPr>
        <p:spPr>
          <a:xfrm>
            <a:off x="9829800" y="2781300"/>
            <a:ext cx="8153400" cy="5867400"/>
          </a:xfrm>
          <a:custGeom>
            <a:avLst/>
            <a:gdLst/>
            <a:ahLst/>
            <a:cxnLst/>
            <a:rect l="l" t="t" r="r" b="b"/>
            <a:pathLst>
              <a:path w="7840407" h="5115866">
                <a:moveTo>
                  <a:pt x="0" y="0"/>
                </a:moveTo>
                <a:lnTo>
                  <a:pt x="7840407" y="0"/>
                </a:lnTo>
                <a:lnTo>
                  <a:pt x="7840407" y="5115866"/>
                </a:lnTo>
                <a:lnTo>
                  <a:pt x="0" y="511586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AB8604F7-C384-44BD-A167-526389C5D1FE}"/>
              </a:ext>
            </a:extLst>
          </p:cNvPr>
          <p:cNvSpPr txBox="1"/>
          <p:nvPr/>
        </p:nvSpPr>
        <p:spPr>
          <a:xfrm>
            <a:off x="1295400" y="3158609"/>
            <a:ext cx="8153400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  <a:spcBef>
                <a:spcPct val="0"/>
              </a:spcBef>
              <a:defRPr/>
            </a:pPr>
            <a:r>
              <a:rPr lang="fr-FR" sz="2400" dirty="0">
                <a:solidFill>
                  <a:srgbClr val="000000"/>
                </a:solidFill>
                <a:latin typeface="+mj-lt"/>
              </a:rPr>
              <a:t>Le fichier est généralement organisé en plusieurs sections clés :</a:t>
            </a:r>
          </a:p>
          <a:p>
            <a:pPr marL="342900" indent="-342900" algn="just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fr-FR" sz="2400" dirty="0">
                <a:solidFill>
                  <a:srgbClr val="000000"/>
                </a:solidFill>
                <a:latin typeface="+mj-lt"/>
              </a:rPr>
              <a:t>Chemins des </a:t>
            </a:r>
            <a:r>
              <a:rPr lang="fr-FR" sz="2400" dirty="0" err="1">
                <a:solidFill>
                  <a:srgbClr val="000000"/>
                </a:solidFill>
                <a:latin typeface="+mj-lt"/>
              </a:rPr>
              <a:t>datasets</a:t>
            </a:r>
            <a:endParaRPr lang="fr-FR" sz="2400" dirty="0">
              <a:solidFill>
                <a:srgbClr val="000000"/>
              </a:solidFill>
              <a:latin typeface="+mj-lt"/>
            </a:endParaRPr>
          </a:p>
          <a:p>
            <a:pPr marL="342900" indent="-342900" algn="just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fr-FR" sz="2400" dirty="0">
                <a:solidFill>
                  <a:srgbClr val="000000"/>
                </a:solidFill>
                <a:latin typeface="+mj-lt"/>
              </a:rPr>
              <a:t>Nombre de classes (</a:t>
            </a:r>
            <a:r>
              <a:rPr lang="fr-FR" sz="2400" dirty="0" err="1">
                <a:solidFill>
                  <a:srgbClr val="000000"/>
                </a:solidFill>
                <a:latin typeface="+mj-lt"/>
              </a:rPr>
              <a:t>nc</a:t>
            </a:r>
            <a:r>
              <a:rPr lang="fr-FR" sz="2400" dirty="0">
                <a:solidFill>
                  <a:srgbClr val="000000"/>
                </a:solidFill>
                <a:latin typeface="+mj-lt"/>
              </a:rPr>
              <a:t>)</a:t>
            </a:r>
          </a:p>
          <a:p>
            <a:pPr marL="342900" indent="-342900" algn="just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fr-FR" sz="2400" dirty="0">
                <a:solidFill>
                  <a:srgbClr val="000000"/>
                </a:solidFill>
                <a:latin typeface="+mj-lt"/>
              </a:rPr>
              <a:t>Noms des classes (</a:t>
            </a:r>
            <a:r>
              <a:rPr lang="fr-FR" sz="2400" dirty="0" err="1">
                <a:solidFill>
                  <a:srgbClr val="000000"/>
                </a:solidFill>
                <a:latin typeface="+mj-lt"/>
              </a:rPr>
              <a:t>names</a:t>
            </a:r>
            <a:r>
              <a:rPr lang="fr-FR" sz="2400" dirty="0">
                <a:solidFill>
                  <a:srgbClr val="000000"/>
                </a:solidFill>
                <a:latin typeface="+mj-lt"/>
              </a:rPr>
              <a:t>)</a:t>
            </a:r>
          </a:p>
          <a:p>
            <a:pPr marL="342900" indent="-342900" algn="just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fr-FR" sz="2400" dirty="0">
                <a:solidFill>
                  <a:srgbClr val="000000"/>
                </a:solidFill>
                <a:latin typeface="+mj-lt"/>
              </a:rPr>
              <a:t>Paramètres d'entraînement (</a:t>
            </a:r>
            <a:r>
              <a:rPr lang="fr-FR" sz="2400" dirty="0" err="1">
                <a:solidFill>
                  <a:srgbClr val="000000"/>
                </a:solidFill>
                <a:latin typeface="+mj-lt"/>
              </a:rPr>
              <a:t>epochs</a:t>
            </a:r>
            <a:r>
              <a:rPr lang="fr-FR" sz="2400" dirty="0">
                <a:solidFill>
                  <a:srgbClr val="000000"/>
                </a:solidFill>
                <a:latin typeface="+mj-lt"/>
              </a:rPr>
              <a:t>, </a:t>
            </a:r>
            <a:r>
              <a:rPr lang="fr-FR" sz="2400" dirty="0" err="1">
                <a:solidFill>
                  <a:srgbClr val="000000"/>
                </a:solidFill>
                <a:latin typeface="+mj-lt"/>
              </a:rPr>
              <a:t>batch_size</a:t>
            </a:r>
            <a:r>
              <a:rPr lang="fr-FR" sz="2400" dirty="0">
                <a:solidFill>
                  <a:srgbClr val="000000"/>
                </a:solidFill>
                <a:latin typeface="+mj-lt"/>
              </a:rPr>
              <a:t>, etc.)</a:t>
            </a:r>
          </a:p>
          <a:p>
            <a:pPr marL="342900" indent="-342900" algn="just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fr-FR" sz="2400" dirty="0">
                <a:solidFill>
                  <a:srgbClr val="000000"/>
                </a:solidFill>
                <a:latin typeface="+mj-lt"/>
              </a:rPr>
              <a:t>Taille des images (</a:t>
            </a:r>
            <a:r>
              <a:rPr lang="fr-FR" sz="2400" dirty="0" err="1">
                <a:solidFill>
                  <a:srgbClr val="000000"/>
                </a:solidFill>
                <a:latin typeface="+mj-lt"/>
              </a:rPr>
              <a:t>img_size</a:t>
            </a:r>
            <a:r>
              <a:rPr lang="fr-FR" sz="2400" dirty="0">
                <a:solidFill>
                  <a:srgbClr val="000000"/>
                </a:solidFill>
                <a:latin typeface="+mj-lt"/>
              </a:rPr>
              <a:t>)</a:t>
            </a:r>
          </a:p>
          <a:p>
            <a:endParaRPr lang="fr-FR" sz="2000" dirty="0"/>
          </a:p>
        </p:txBody>
      </p:sp>
      <p:sp>
        <p:nvSpPr>
          <p:cNvPr id="12" name="Google Shape;213;p29">
            <a:extLst>
              <a:ext uri="{FF2B5EF4-FFF2-40B4-BE49-F238E27FC236}">
                <a16:creationId xmlns:a16="http://schemas.microsoft.com/office/drawing/2014/main" id="{A50382B9-C32F-408A-A391-31D464F03FAB}"/>
              </a:ext>
            </a:extLst>
          </p:cNvPr>
          <p:cNvSpPr txBox="1">
            <a:spLocks/>
          </p:cNvSpPr>
          <p:nvPr/>
        </p:nvSpPr>
        <p:spPr>
          <a:xfrm>
            <a:off x="17290818" y="9441738"/>
            <a:ext cx="999088" cy="845262"/>
          </a:xfrm>
          <a:prstGeom prst="rect">
            <a:avLst/>
          </a:prstGeom>
          <a:solidFill>
            <a:srgbClr val="FFFFFF">
              <a:lumMod val="85000"/>
            </a:srgbClr>
          </a:solidFill>
          <a:ln>
            <a:noFill/>
          </a:ln>
        </p:spPr>
        <p:txBody>
          <a:bodyPr spcFirstLastPara="1" wrap="square" lIns="182850" tIns="182850" rIns="182850" bIns="18285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sz="3000" b="1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sz="8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sz="8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sz="8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sz="8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sz="8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sz="8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sz="8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sz="8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C3B"/>
              </a:buClr>
              <a:buSzPts val="4000"/>
              <a:buFont typeface="Montserrat"/>
              <a:buNone/>
              <a:tabLst/>
              <a:defRPr/>
            </a:pPr>
            <a:r>
              <a:rPr lang="en" sz="3600" kern="0" dirty="0">
                <a:solidFill>
                  <a:srgbClr val="01203D"/>
                </a:solidFill>
              </a:rPr>
              <a:t>10</a:t>
            </a:r>
            <a:endParaRPr kumimoji="0" lang="en" sz="3600" b="1" i="0" u="none" strike="noStrike" kern="0" cap="none" spc="0" normalizeH="0" baseline="0" noProof="0" dirty="0">
              <a:ln>
                <a:noFill/>
              </a:ln>
              <a:solidFill>
                <a:srgbClr val="01203D"/>
              </a:solidFill>
              <a:effectLst/>
              <a:uLnTx/>
              <a:uFillTx/>
              <a:latin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7397650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-3332927" y="4162085"/>
            <a:ext cx="20800137" cy="176971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t">
            <a:spAutoFit/>
          </a:bodyPr>
          <a:lstStyle/>
          <a:p>
            <a:pPr algn="ctr">
              <a:buClr>
                <a:schemeClr val="dk1"/>
              </a:buClr>
              <a:buSzPts val="3600"/>
            </a:pPr>
            <a:r>
              <a:rPr lang="fr-FR" sz="11500" b="1" dirty="0">
                <a:solidFill>
                  <a:srgbClr val="000000"/>
                </a:solidFill>
                <a:latin typeface="Montserrat"/>
                <a:sym typeface="Montserrat Classic Bold"/>
              </a:rPr>
              <a:t>RÉSULTATS </a:t>
            </a:r>
            <a:endParaRPr lang="en-US" sz="11500" b="1" dirty="0">
              <a:solidFill>
                <a:srgbClr val="000000"/>
              </a:solidFill>
              <a:latin typeface="Montserrat"/>
              <a:sym typeface="Montserrat Classic Bold"/>
            </a:endParaRPr>
          </a:p>
        </p:txBody>
      </p:sp>
      <p:sp>
        <p:nvSpPr>
          <p:cNvPr id="2" name="Freeform 2"/>
          <p:cNvSpPr/>
          <p:nvPr/>
        </p:nvSpPr>
        <p:spPr>
          <a:xfrm rot="-8100000">
            <a:off x="14324902" y="1469072"/>
            <a:ext cx="4879847" cy="15755995"/>
          </a:xfrm>
          <a:custGeom>
            <a:avLst/>
            <a:gdLst/>
            <a:ahLst/>
            <a:cxnLst/>
            <a:rect l="l" t="t" r="r" b="b"/>
            <a:pathLst>
              <a:path w="4879847" h="15755995">
                <a:moveTo>
                  <a:pt x="0" y="0"/>
                </a:moveTo>
                <a:lnTo>
                  <a:pt x="4879847" y="0"/>
                </a:lnTo>
                <a:lnTo>
                  <a:pt x="4879847" y="15755996"/>
                </a:lnTo>
                <a:lnTo>
                  <a:pt x="0" y="157559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525794" t="-40822" b="-52994"/>
            </a:stretch>
          </a:blipFill>
        </p:spPr>
      </p:sp>
      <p:sp>
        <p:nvSpPr>
          <p:cNvPr id="3" name="Freeform 3"/>
          <p:cNvSpPr/>
          <p:nvPr/>
        </p:nvSpPr>
        <p:spPr>
          <a:xfrm rot="-10800000">
            <a:off x="8951886" y="950886"/>
            <a:ext cx="9336114" cy="9336114"/>
          </a:xfrm>
          <a:custGeom>
            <a:avLst/>
            <a:gdLst/>
            <a:ahLst/>
            <a:cxnLst/>
            <a:rect l="l" t="t" r="r" b="b"/>
            <a:pathLst>
              <a:path w="9336114" h="9336114">
                <a:moveTo>
                  <a:pt x="0" y="0"/>
                </a:moveTo>
                <a:lnTo>
                  <a:pt x="9336113" y="0"/>
                </a:lnTo>
                <a:lnTo>
                  <a:pt x="9336113" y="9336114"/>
                </a:lnTo>
                <a:lnTo>
                  <a:pt x="0" y="933611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fr-FR" dirty="0"/>
          </a:p>
        </p:txBody>
      </p:sp>
      <p:sp>
        <p:nvSpPr>
          <p:cNvPr id="5" name="Freeform 5"/>
          <p:cNvSpPr/>
          <p:nvPr/>
        </p:nvSpPr>
        <p:spPr>
          <a:xfrm rot="2700000">
            <a:off x="521329" y="-3317944"/>
            <a:ext cx="2336254" cy="7543272"/>
          </a:xfrm>
          <a:custGeom>
            <a:avLst/>
            <a:gdLst/>
            <a:ahLst/>
            <a:cxnLst/>
            <a:rect l="l" t="t" r="r" b="b"/>
            <a:pathLst>
              <a:path w="2336254" h="7543272">
                <a:moveTo>
                  <a:pt x="0" y="0"/>
                </a:moveTo>
                <a:lnTo>
                  <a:pt x="2336254" y="0"/>
                </a:lnTo>
                <a:lnTo>
                  <a:pt x="2336254" y="7543273"/>
                </a:lnTo>
                <a:lnTo>
                  <a:pt x="0" y="75432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525794" t="-40822" b="-52994"/>
            </a:stretch>
          </a:blipFill>
        </p:spPr>
      </p:sp>
      <p:sp>
        <p:nvSpPr>
          <p:cNvPr id="6" name="Freeform 6"/>
          <p:cNvSpPr/>
          <p:nvPr/>
        </p:nvSpPr>
        <p:spPr>
          <a:xfrm rot="5400000">
            <a:off x="-434583" y="-789204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7" name="Freeform 7"/>
          <p:cNvSpPr/>
          <p:nvPr/>
        </p:nvSpPr>
        <p:spPr>
          <a:xfrm>
            <a:off x="1972758" y="7454921"/>
            <a:ext cx="540836" cy="534936"/>
          </a:xfrm>
          <a:custGeom>
            <a:avLst/>
            <a:gdLst/>
            <a:ahLst/>
            <a:cxnLst/>
            <a:rect l="l" t="t" r="r" b="b"/>
            <a:pathLst>
              <a:path w="540836" h="534936">
                <a:moveTo>
                  <a:pt x="0" y="0"/>
                </a:moveTo>
                <a:lnTo>
                  <a:pt x="540836" y="0"/>
                </a:lnTo>
                <a:lnTo>
                  <a:pt x="540836" y="534936"/>
                </a:lnTo>
                <a:lnTo>
                  <a:pt x="0" y="53493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8" name="Google Shape;213;p29">
            <a:extLst>
              <a:ext uri="{FF2B5EF4-FFF2-40B4-BE49-F238E27FC236}">
                <a16:creationId xmlns:a16="http://schemas.microsoft.com/office/drawing/2014/main" id="{9595C5E2-78E8-4166-83AA-F8E0792F9150}"/>
              </a:ext>
            </a:extLst>
          </p:cNvPr>
          <p:cNvSpPr txBox="1">
            <a:spLocks/>
          </p:cNvSpPr>
          <p:nvPr/>
        </p:nvSpPr>
        <p:spPr>
          <a:xfrm>
            <a:off x="17290818" y="9441738"/>
            <a:ext cx="999088" cy="845262"/>
          </a:xfrm>
          <a:prstGeom prst="rect">
            <a:avLst/>
          </a:prstGeom>
          <a:solidFill>
            <a:srgbClr val="FFFFFF">
              <a:lumMod val="85000"/>
            </a:srgbClr>
          </a:solidFill>
          <a:ln>
            <a:noFill/>
          </a:ln>
        </p:spPr>
        <p:txBody>
          <a:bodyPr spcFirstLastPara="1" wrap="square" lIns="182850" tIns="182850" rIns="182850" bIns="18285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sz="3000" b="1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sz="8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sz="8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sz="8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sz="8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sz="8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sz="8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sz="8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sz="8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C3B"/>
              </a:buClr>
              <a:buSzPts val="4000"/>
              <a:buFont typeface="Montserrat"/>
              <a:buNone/>
              <a:tabLst/>
              <a:defRPr/>
            </a:pPr>
            <a:r>
              <a:rPr lang="en" sz="3600" kern="0" dirty="0">
                <a:solidFill>
                  <a:srgbClr val="01203D"/>
                </a:solidFill>
              </a:rPr>
              <a:t>11</a:t>
            </a:r>
            <a:endParaRPr kumimoji="0" lang="en" sz="3600" b="1" i="0" u="none" strike="noStrike" kern="0" cap="none" spc="0" normalizeH="0" baseline="0" noProof="0" dirty="0">
              <a:ln>
                <a:noFill/>
              </a:ln>
              <a:solidFill>
                <a:srgbClr val="01203D"/>
              </a:solidFill>
              <a:effectLst/>
              <a:uLnTx/>
              <a:uFillTx/>
              <a:latin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8811449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Google Shape;30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">
            <a:off x="-3282801" y="-1562098"/>
            <a:ext cx="7175200" cy="5030950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35"/>
          <p:cNvSpPr txBox="1">
            <a:spLocks noGrp="1"/>
          </p:cNvSpPr>
          <p:nvPr>
            <p:ph type="title"/>
          </p:nvPr>
        </p:nvSpPr>
        <p:spPr>
          <a:xfrm>
            <a:off x="533400" y="266700"/>
            <a:ext cx="21488399" cy="2743200"/>
          </a:xfrm>
          <a:prstGeom prst="rect">
            <a:avLst/>
          </a:prstGeom>
          <a:noFill/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r>
              <a:rPr lang="en-US" sz="6600" b="1" dirty="0">
                <a:solidFill>
                  <a:srgbClr val="000000"/>
                </a:solidFill>
                <a:latin typeface="Montserrat"/>
                <a:sym typeface="DM Sans Bold"/>
              </a:rPr>
              <a:t> </a:t>
            </a:r>
            <a:br>
              <a:rPr lang="en-US" sz="6600" b="1" dirty="0">
                <a:solidFill>
                  <a:srgbClr val="000000"/>
                </a:solidFill>
                <a:latin typeface="Montserrat"/>
                <a:sym typeface="DM Sans Bold"/>
              </a:rPr>
            </a:br>
            <a:r>
              <a:rPr lang="en-US" sz="6600" b="1" dirty="0">
                <a:solidFill>
                  <a:srgbClr val="000000"/>
                </a:solidFill>
                <a:latin typeface="Montserrat"/>
                <a:sym typeface="DM Sans Bold"/>
              </a:rPr>
              <a:t>  </a:t>
            </a:r>
            <a:r>
              <a:rPr lang="en-US" sz="5400" dirty="0" err="1">
                <a:solidFill>
                  <a:srgbClr val="000000"/>
                </a:solidFill>
                <a:sym typeface="DM Sans Bold"/>
              </a:rPr>
              <a:t>Démonstration</a:t>
            </a:r>
            <a:r>
              <a:rPr lang="en-US" sz="5400" dirty="0">
                <a:solidFill>
                  <a:srgbClr val="000000"/>
                </a:solidFill>
                <a:sym typeface="DM Sans Bold"/>
              </a:rPr>
              <a:t> :</a:t>
            </a:r>
            <a:br>
              <a:rPr lang="en-US" sz="5400" dirty="0">
                <a:solidFill>
                  <a:srgbClr val="000000"/>
                </a:solidFill>
                <a:sym typeface="DM Sans Bold"/>
              </a:rPr>
            </a:br>
            <a:br>
              <a:rPr lang="en-US" sz="5400" dirty="0">
                <a:solidFill>
                  <a:srgbClr val="000000"/>
                </a:solidFill>
                <a:sym typeface="DM Sans Bold"/>
              </a:rPr>
            </a:br>
            <a:endParaRPr lang="en-US" sz="5400" dirty="0">
              <a:solidFill>
                <a:srgbClr val="000000"/>
              </a:solidFill>
            </a:endParaRPr>
          </a:p>
        </p:txBody>
      </p:sp>
      <p:sp>
        <p:nvSpPr>
          <p:cNvPr id="12" name="Google Shape;213;p29">
            <a:extLst>
              <a:ext uri="{FF2B5EF4-FFF2-40B4-BE49-F238E27FC236}">
                <a16:creationId xmlns:a16="http://schemas.microsoft.com/office/drawing/2014/main" id="{A50382B9-C32F-408A-A391-31D464F03FAB}"/>
              </a:ext>
            </a:extLst>
          </p:cNvPr>
          <p:cNvSpPr txBox="1">
            <a:spLocks/>
          </p:cNvSpPr>
          <p:nvPr/>
        </p:nvSpPr>
        <p:spPr>
          <a:xfrm>
            <a:off x="17290818" y="9441738"/>
            <a:ext cx="999088" cy="845262"/>
          </a:xfrm>
          <a:prstGeom prst="rect">
            <a:avLst/>
          </a:prstGeom>
          <a:solidFill>
            <a:srgbClr val="FFFFFF">
              <a:lumMod val="85000"/>
            </a:srgbClr>
          </a:solidFill>
          <a:ln>
            <a:noFill/>
          </a:ln>
        </p:spPr>
        <p:txBody>
          <a:bodyPr spcFirstLastPara="1" wrap="square" lIns="182850" tIns="182850" rIns="182850" bIns="18285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sz="3000" b="1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sz="8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sz="8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sz="8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sz="8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sz="8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sz="8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sz="8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sz="8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C3B"/>
              </a:buClr>
              <a:buSzPts val="4000"/>
              <a:buFont typeface="Montserrat"/>
              <a:buNone/>
              <a:tabLst/>
              <a:defRPr/>
            </a:pPr>
            <a:r>
              <a:rPr lang="en" sz="3600" kern="0" dirty="0">
                <a:solidFill>
                  <a:srgbClr val="01203D"/>
                </a:solidFill>
              </a:rPr>
              <a:t>12</a:t>
            </a:r>
            <a:endParaRPr kumimoji="0" lang="en" sz="3600" b="1" i="0" u="none" strike="noStrike" kern="0" cap="none" spc="0" normalizeH="0" baseline="0" noProof="0" dirty="0">
              <a:ln>
                <a:noFill/>
              </a:ln>
              <a:solidFill>
                <a:srgbClr val="01203D"/>
              </a:solidFill>
              <a:effectLst/>
              <a:uLnTx/>
              <a:uFillTx/>
              <a:latin typeface="Montserrat"/>
              <a:sym typeface="Montserrat"/>
            </a:endParaRPr>
          </a:p>
        </p:txBody>
      </p:sp>
      <p:pic>
        <p:nvPicPr>
          <p:cNvPr id="3" name="Image 2" descr="Une image contenant texte, route, plein air, ciel&#10;&#10;Description générée automatiquement">
            <a:extLst>
              <a:ext uri="{FF2B5EF4-FFF2-40B4-BE49-F238E27FC236}">
                <a16:creationId xmlns:a16="http://schemas.microsoft.com/office/drawing/2014/main" id="{D0B32CBB-A9B3-804A-B4B5-25D5429FECA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3238500"/>
            <a:ext cx="8534400" cy="4593167"/>
          </a:xfrm>
          <a:prstGeom prst="rect">
            <a:avLst/>
          </a:prstGeom>
        </p:spPr>
      </p:pic>
      <p:pic>
        <p:nvPicPr>
          <p:cNvPr id="13" name="Image 12" descr="Une image contenant texte, capture d’écran, route, ciel&#10;&#10;Description générée automatiquement">
            <a:extLst>
              <a:ext uri="{FF2B5EF4-FFF2-40B4-BE49-F238E27FC236}">
                <a16:creationId xmlns:a16="http://schemas.microsoft.com/office/drawing/2014/main" id="{410E54AD-6D61-AA62-2250-3C2953706EE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602" y="3238500"/>
            <a:ext cx="8534400" cy="4593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1607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F447C748-C7E5-4617-AB86-C66F0C6B1C3A}"/>
              </a:ext>
            </a:extLst>
          </p:cNvPr>
          <p:cNvSpPr/>
          <p:nvPr/>
        </p:nvSpPr>
        <p:spPr>
          <a:xfrm rot="2558124">
            <a:off x="17031918" y="7968365"/>
            <a:ext cx="3782700" cy="3886200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Freeform 27">
            <a:extLst>
              <a:ext uri="{FF2B5EF4-FFF2-40B4-BE49-F238E27FC236}">
                <a16:creationId xmlns:a16="http://schemas.microsoft.com/office/drawing/2014/main" id="{CCE99961-8F72-4EEE-840E-271D43AA3EBD}"/>
              </a:ext>
            </a:extLst>
          </p:cNvPr>
          <p:cNvSpPr/>
          <p:nvPr/>
        </p:nvSpPr>
        <p:spPr>
          <a:xfrm>
            <a:off x="1676400" y="2857500"/>
            <a:ext cx="11582400" cy="5421134"/>
          </a:xfrm>
          <a:custGeom>
            <a:avLst/>
            <a:gdLst/>
            <a:ahLst/>
            <a:cxnLst/>
            <a:rect l="l" t="t" r="r" b="b"/>
            <a:pathLst>
              <a:path w="4274726" h="885540">
                <a:moveTo>
                  <a:pt x="0" y="0"/>
                </a:moveTo>
                <a:lnTo>
                  <a:pt x="4274726" y="0"/>
                </a:lnTo>
                <a:lnTo>
                  <a:pt x="4274726" y="885540"/>
                </a:lnTo>
                <a:lnTo>
                  <a:pt x="0" y="885540"/>
                </a:lnTo>
                <a:close/>
              </a:path>
            </a:pathLst>
          </a:custGeom>
          <a:solidFill>
            <a:srgbClr val="F6F6F6"/>
          </a:solidFill>
        </p:spPr>
        <p:txBody>
          <a:bodyPr anchor="t"/>
          <a:lstStyle/>
          <a:p>
            <a:pPr algn="just">
              <a:lnSpc>
                <a:spcPct val="150000"/>
              </a:lnSpc>
            </a:pPr>
            <a:r>
              <a:rPr lang="fr-FR" sz="2400" dirty="0">
                <a:solidFill>
                  <a:srgbClr val="000000"/>
                </a:solidFill>
                <a:latin typeface="+mj-lt"/>
              </a:rPr>
              <a:t>Les résultats des tests montrent les performances des deux modèles YoloV8 :</a:t>
            </a:r>
          </a:p>
          <a:p>
            <a:pPr algn="just">
              <a:lnSpc>
                <a:spcPct val="150000"/>
              </a:lnSpc>
            </a:pPr>
            <a:endParaRPr lang="fr-FR" sz="2400" dirty="0">
              <a:solidFill>
                <a:srgbClr val="000000"/>
              </a:solidFill>
              <a:latin typeface="+mj-lt"/>
            </a:endParaRPr>
          </a:p>
          <a:p>
            <a:pPr algn="just">
              <a:lnSpc>
                <a:spcPct val="150000"/>
              </a:lnSpc>
            </a:pPr>
            <a:r>
              <a:rPr lang="fr-FR" sz="2400" dirty="0">
                <a:solidFill>
                  <a:srgbClr val="000000"/>
                </a:solidFill>
                <a:latin typeface="+mj-lt"/>
              </a:rPr>
              <a:t>Modèle de Détection (111 images contenant 179 panneaux) :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rgbClr val="000000"/>
                </a:solidFill>
                <a:latin typeface="+mj-lt"/>
              </a:rPr>
              <a:t>Précision (P) : </a:t>
            </a:r>
            <a:r>
              <a:rPr lang="fr-FR" sz="2400" b="1" dirty="0">
                <a:solidFill>
                  <a:srgbClr val="000000"/>
                </a:solidFill>
                <a:latin typeface="+mj-lt"/>
              </a:rPr>
              <a:t>97%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400" dirty="0" err="1">
                <a:solidFill>
                  <a:srgbClr val="000000"/>
                </a:solidFill>
                <a:latin typeface="+mj-lt"/>
              </a:rPr>
              <a:t>Recall</a:t>
            </a:r>
            <a:r>
              <a:rPr lang="fr-FR" sz="2400" dirty="0">
                <a:solidFill>
                  <a:srgbClr val="000000"/>
                </a:solidFill>
                <a:latin typeface="+mj-lt"/>
              </a:rPr>
              <a:t> (R) : </a:t>
            </a:r>
            <a:r>
              <a:rPr lang="fr-FR" sz="2400" b="1" dirty="0">
                <a:solidFill>
                  <a:srgbClr val="000000"/>
                </a:solidFill>
                <a:latin typeface="+mj-lt"/>
              </a:rPr>
              <a:t>89.8%</a:t>
            </a:r>
            <a:endParaRPr lang="fr-FR" sz="2400" dirty="0">
              <a:solidFill>
                <a:srgbClr val="000000"/>
              </a:solidFill>
              <a:latin typeface="+mj-lt"/>
            </a:endParaRPr>
          </a:p>
          <a:p>
            <a:pPr algn="just">
              <a:lnSpc>
                <a:spcPct val="150000"/>
              </a:lnSpc>
            </a:pPr>
            <a:endParaRPr lang="fr-FR" sz="2400" dirty="0">
              <a:solidFill>
                <a:srgbClr val="000000"/>
              </a:solidFill>
              <a:latin typeface="+mj-lt"/>
            </a:endParaRPr>
          </a:p>
          <a:p>
            <a:pPr algn="just">
              <a:lnSpc>
                <a:spcPct val="150000"/>
              </a:lnSpc>
            </a:pPr>
            <a:r>
              <a:rPr lang="fr-FR" sz="2400" dirty="0">
                <a:solidFill>
                  <a:srgbClr val="000000"/>
                </a:solidFill>
                <a:latin typeface="+mj-lt"/>
              </a:rPr>
              <a:t>Modèle de Classification (12 630 images testées) :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rgbClr val="000000"/>
                </a:solidFill>
                <a:latin typeface="+mj-lt"/>
              </a:rPr>
              <a:t>Précision (P) : </a:t>
            </a:r>
            <a:r>
              <a:rPr lang="fr-FR" sz="2400" b="1" dirty="0">
                <a:solidFill>
                  <a:srgbClr val="000000"/>
                </a:solidFill>
                <a:latin typeface="+mj-lt"/>
              </a:rPr>
              <a:t>92.2%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400" dirty="0" err="1">
                <a:solidFill>
                  <a:srgbClr val="000000"/>
                </a:solidFill>
                <a:latin typeface="+mj-lt"/>
              </a:rPr>
              <a:t>Recall</a:t>
            </a:r>
            <a:r>
              <a:rPr lang="fr-FR" sz="2400" dirty="0">
                <a:solidFill>
                  <a:srgbClr val="000000"/>
                </a:solidFill>
                <a:latin typeface="+mj-lt"/>
              </a:rPr>
              <a:t> (R) : </a:t>
            </a:r>
            <a:r>
              <a:rPr lang="fr-FR" sz="2400" b="1" dirty="0">
                <a:solidFill>
                  <a:srgbClr val="000000"/>
                </a:solidFill>
                <a:latin typeface="+mj-lt"/>
              </a:rPr>
              <a:t>96.4%</a:t>
            </a:r>
          </a:p>
        </p:txBody>
      </p:sp>
      <p:sp>
        <p:nvSpPr>
          <p:cNvPr id="279" name="Google Shape;279;p34"/>
          <p:cNvSpPr txBox="1">
            <a:spLocks noGrp="1"/>
          </p:cNvSpPr>
          <p:nvPr>
            <p:ph type="title" idx="6"/>
          </p:nvPr>
        </p:nvSpPr>
        <p:spPr>
          <a:xfrm>
            <a:off x="1143000" y="860119"/>
            <a:ext cx="15408000" cy="11454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r>
              <a:rPr lang="fr-FR" sz="5400" dirty="0">
                <a:solidFill>
                  <a:srgbClr val="000000"/>
                </a:solidFill>
              </a:rPr>
              <a:t> Test des modèles : </a:t>
            </a:r>
          </a:p>
        </p:txBody>
      </p:sp>
      <p:sp>
        <p:nvSpPr>
          <p:cNvPr id="5" name="Google Shape;213;p29">
            <a:extLst>
              <a:ext uri="{FF2B5EF4-FFF2-40B4-BE49-F238E27FC236}">
                <a16:creationId xmlns:a16="http://schemas.microsoft.com/office/drawing/2014/main" id="{16E4EDEC-A317-46BF-ADCC-769C02AACA54}"/>
              </a:ext>
            </a:extLst>
          </p:cNvPr>
          <p:cNvSpPr txBox="1">
            <a:spLocks/>
          </p:cNvSpPr>
          <p:nvPr/>
        </p:nvSpPr>
        <p:spPr>
          <a:xfrm>
            <a:off x="17290818" y="9441738"/>
            <a:ext cx="999088" cy="845262"/>
          </a:xfrm>
          <a:prstGeom prst="rect">
            <a:avLst/>
          </a:prstGeom>
          <a:solidFill>
            <a:srgbClr val="FFFFFF">
              <a:lumMod val="85000"/>
            </a:srgbClr>
          </a:solidFill>
          <a:ln>
            <a:noFill/>
          </a:ln>
        </p:spPr>
        <p:txBody>
          <a:bodyPr spcFirstLastPara="1" wrap="square" lIns="182850" tIns="182850" rIns="182850" bIns="18285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sz="3000" b="1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sz="8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sz="8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sz="8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sz="8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sz="8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sz="8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sz="8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sz="8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C3B"/>
              </a:buClr>
              <a:buSzPts val="4000"/>
              <a:buFont typeface="Montserrat"/>
              <a:buNone/>
              <a:tabLst/>
              <a:defRPr/>
            </a:pPr>
            <a:r>
              <a:rPr lang="en" sz="3600" kern="0" dirty="0">
                <a:solidFill>
                  <a:srgbClr val="01203D"/>
                </a:solidFill>
              </a:rPr>
              <a:t>13</a:t>
            </a:r>
            <a:endParaRPr kumimoji="0" lang="en" sz="3600" b="1" i="0" u="none" strike="noStrike" kern="0" cap="none" spc="0" normalizeH="0" baseline="0" noProof="0" dirty="0">
              <a:ln>
                <a:noFill/>
              </a:ln>
              <a:solidFill>
                <a:srgbClr val="01203D"/>
              </a:solidFill>
              <a:effectLst/>
              <a:uLnTx/>
              <a:uFillTx/>
              <a:latin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40884743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 : coins arrondis 13">
            <a:extLst>
              <a:ext uri="{FF2B5EF4-FFF2-40B4-BE49-F238E27FC236}">
                <a16:creationId xmlns:a16="http://schemas.microsoft.com/office/drawing/2014/main" id="{8841430B-86EC-9FD0-8ED4-37CEBE384860}"/>
              </a:ext>
            </a:extLst>
          </p:cNvPr>
          <p:cNvSpPr/>
          <p:nvPr/>
        </p:nvSpPr>
        <p:spPr>
          <a:xfrm>
            <a:off x="9729599" y="2902972"/>
            <a:ext cx="5908842" cy="5401178"/>
          </a:xfrm>
          <a:prstGeom prst="round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28625" indent="-290513" algn="just">
              <a:buFont typeface="Arial" panose="020B0604020202020204" pitchFamily="34" charset="0"/>
              <a:buChar char="•"/>
            </a:pPr>
            <a:endParaRPr lang="fr-FR" dirty="0">
              <a:solidFill>
                <a:schemeClr val="tx1"/>
              </a:solidFill>
            </a:endParaRPr>
          </a:p>
          <a:p>
            <a:pPr marL="138113" algn="just"/>
            <a:endParaRPr lang="fr-FR" dirty="0">
              <a:solidFill>
                <a:schemeClr val="tx1"/>
              </a:solidFill>
            </a:endParaRPr>
          </a:p>
          <a:p>
            <a:pPr marL="428625" indent="-290513" algn="just">
              <a:buFont typeface="Arial" panose="020B0604020202020204" pitchFamily="34" charset="0"/>
              <a:buChar char="•"/>
            </a:pPr>
            <a:endParaRPr lang="fr-FR" dirty="0">
              <a:solidFill>
                <a:schemeClr val="tx1"/>
              </a:solidFill>
            </a:endParaRPr>
          </a:p>
          <a:p>
            <a:pPr marL="428625" indent="-290513" algn="just">
              <a:buFont typeface="Arial" panose="020B0604020202020204" pitchFamily="34" charset="0"/>
              <a:buChar char="•"/>
            </a:pPr>
            <a:endParaRPr lang="fr-FR" dirty="0">
              <a:solidFill>
                <a:schemeClr val="tx1"/>
              </a:solidFill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Performance réduite dans des conditions de faible luminosité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Défis avec les panneaux partiellement obscurcis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Limitations géographiques du jeu de données 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ectangle : coins arrondis 11">
            <a:extLst>
              <a:ext uri="{FF2B5EF4-FFF2-40B4-BE49-F238E27FC236}">
                <a16:creationId xmlns:a16="http://schemas.microsoft.com/office/drawing/2014/main" id="{BEA0817C-652C-1635-EF81-6E939CB6A2BA}"/>
              </a:ext>
            </a:extLst>
          </p:cNvPr>
          <p:cNvSpPr/>
          <p:nvPr/>
        </p:nvSpPr>
        <p:spPr>
          <a:xfrm>
            <a:off x="10134600" y="2628900"/>
            <a:ext cx="4945889" cy="636329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b="1" dirty="0"/>
              <a:t>Limitations</a:t>
            </a:r>
            <a:endParaRPr lang="en-GB" sz="2400" b="1" dirty="0"/>
          </a:p>
        </p:txBody>
      </p:sp>
      <p:sp>
        <p:nvSpPr>
          <p:cNvPr id="7" name="Rectangle : coins arrondis 13">
            <a:extLst>
              <a:ext uri="{FF2B5EF4-FFF2-40B4-BE49-F238E27FC236}">
                <a16:creationId xmlns:a16="http://schemas.microsoft.com/office/drawing/2014/main" id="{0D1674C5-23F3-ADB4-8576-CD47FE5431C7}"/>
              </a:ext>
            </a:extLst>
          </p:cNvPr>
          <p:cNvSpPr/>
          <p:nvPr/>
        </p:nvSpPr>
        <p:spPr>
          <a:xfrm>
            <a:off x="2606459" y="2947063"/>
            <a:ext cx="5908842" cy="5401178"/>
          </a:xfrm>
          <a:prstGeom prst="round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38113" algn="just"/>
            <a:endParaRPr lang="en-US" sz="2100">
              <a:solidFill>
                <a:schemeClr val="tx1"/>
              </a:solidFill>
            </a:endParaRPr>
          </a:p>
        </p:txBody>
      </p:sp>
      <p:sp>
        <p:nvSpPr>
          <p:cNvPr id="8" name="Rectangle : coins arrondis 11">
            <a:extLst>
              <a:ext uri="{FF2B5EF4-FFF2-40B4-BE49-F238E27FC236}">
                <a16:creationId xmlns:a16="http://schemas.microsoft.com/office/drawing/2014/main" id="{5C320AAB-82C1-C451-1333-83AD95F7FD36}"/>
              </a:ext>
            </a:extLst>
          </p:cNvPr>
          <p:cNvSpPr/>
          <p:nvPr/>
        </p:nvSpPr>
        <p:spPr>
          <a:xfrm>
            <a:off x="3011460" y="2672991"/>
            <a:ext cx="4945889" cy="636329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b="1" dirty="0" err="1"/>
              <a:t>Realisations</a:t>
            </a:r>
            <a:endParaRPr lang="en-GB" sz="2400" b="1" dirty="0"/>
          </a:p>
        </p:txBody>
      </p:sp>
      <p:sp>
        <p:nvSpPr>
          <p:cNvPr id="9" name="TextBox 26">
            <a:extLst>
              <a:ext uri="{FF2B5EF4-FFF2-40B4-BE49-F238E27FC236}">
                <a16:creationId xmlns:a16="http://schemas.microsoft.com/office/drawing/2014/main" id="{33C0C88F-C87B-1CEA-A3AB-E25D680962EB}"/>
              </a:ext>
            </a:extLst>
          </p:cNvPr>
          <p:cNvSpPr txBox="1"/>
          <p:nvPr/>
        </p:nvSpPr>
        <p:spPr>
          <a:xfrm>
            <a:off x="3011460" y="4904628"/>
            <a:ext cx="5052212" cy="166199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buFont typeface="Arial" panose="020B0604020202020204" pitchFamily="34" charset="0"/>
              <a:buChar char="•"/>
            </a:pPr>
            <a:endParaRPr lang="fr-FR" dirty="0"/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fr-FR" dirty="0"/>
              <a:t>Avec l’utilisation du modèle YoloV8 la détection et la classification des panneaux sont presque parfaites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endParaRPr lang="fr-FR" dirty="0"/>
          </a:p>
          <a:p>
            <a:pPr marL="257175" indent="-257175">
              <a:buFont typeface="Arial" panose="020B0604020202020204" pitchFamily="34" charset="0"/>
              <a:buChar char="•"/>
            </a:pPr>
            <a:endParaRPr lang="fr-FR" dirty="0"/>
          </a:p>
        </p:txBody>
      </p:sp>
      <p:sp>
        <p:nvSpPr>
          <p:cNvPr id="10" name="TextBox 27">
            <a:extLst>
              <a:ext uri="{FF2B5EF4-FFF2-40B4-BE49-F238E27FC236}">
                <a16:creationId xmlns:a16="http://schemas.microsoft.com/office/drawing/2014/main" id="{52D98444-9B34-2177-599A-E1D6EF820E15}"/>
              </a:ext>
            </a:extLst>
          </p:cNvPr>
          <p:cNvSpPr txBox="1"/>
          <p:nvPr/>
        </p:nvSpPr>
        <p:spPr>
          <a:xfrm>
            <a:off x="3434413" y="7180432"/>
            <a:ext cx="3840480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b="1" dirty="0"/>
              <a:t>Résoudre le problème de déplacement des véhicules autonomes </a:t>
            </a:r>
            <a:endParaRPr lang="en-US" b="1" dirty="0"/>
          </a:p>
        </p:txBody>
      </p:sp>
      <p:sp>
        <p:nvSpPr>
          <p:cNvPr id="11" name="Equals 28">
            <a:extLst>
              <a:ext uri="{FF2B5EF4-FFF2-40B4-BE49-F238E27FC236}">
                <a16:creationId xmlns:a16="http://schemas.microsoft.com/office/drawing/2014/main" id="{A4D1F274-6693-A58E-F504-97E789BE15A7}"/>
              </a:ext>
            </a:extLst>
          </p:cNvPr>
          <p:cNvSpPr/>
          <p:nvPr/>
        </p:nvSpPr>
        <p:spPr>
          <a:xfrm rot="5400000">
            <a:off x="5109017" y="6463238"/>
            <a:ext cx="750771" cy="409545"/>
          </a:xfrm>
          <a:prstGeom prst="mathEqual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>
              <a:solidFill>
                <a:schemeClr val="tx1"/>
              </a:solidFill>
            </a:endParaRPr>
          </a:p>
        </p:txBody>
      </p:sp>
      <p:sp>
        <p:nvSpPr>
          <p:cNvPr id="12" name="Arrow: Chevron 29">
            <a:extLst>
              <a:ext uri="{FF2B5EF4-FFF2-40B4-BE49-F238E27FC236}">
                <a16:creationId xmlns:a16="http://schemas.microsoft.com/office/drawing/2014/main" id="{C2B34601-F021-3265-3013-138F3AC34E1C}"/>
              </a:ext>
            </a:extLst>
          </p:cNvPr>
          <p:cNvSpPr/>
          <p:nvPr/>
        </p:nvSpPr>
        <p:spPr>
          <a:xfrm rot="5400000">
            <a:off x="5279630" y="6698660"/>
            <a:ext cx="409545" cy="553998"/>
          </a:xfrm>
          <a:prstGeom prst="chevr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>
              <a:solidFill>
                <a:schemeClr val="tx1"/>
              </a:solidFill>
            </a:endParaRPr>
          </a:p>
        </p:txBody>
      </p:sp>
      <p:pic>
        <p:nvPicPr>
          <p:cNvPr id="13" name="Picture 2" descr="Automatisation des processus financiers (RPA) : quels avantages ?">
            <a:extLst>
              <a:ext uri="{FF2B5EF4-FFF2-40B4-BE49-F238E27FC236}">
                <a16:creationId xmlns:a16="http://schemas.microsoft.com/office/drawing/2014/main" id="{91689F75-CDEC-07B0-0023-347FA8F0BC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4883" y="3532399"/>
            <a:ext cx="1679540" cy="1413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34">
            <a:extLst>
              <a:ext uri="{FF2B5EF4-FFF2-40B4-BE49-F238E27FC236}">
                <a16:creationId xmlns:a16="http://schemas.microsoft.com/office/drawing/2014/main" id="{692174EC-51F4-E535-1321-786E272E22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39600" y="3492983"/>
            <a:ext cx="1077557" cy="1077557"/>
          </a:xfrm>
          <a:prstGeom prst="rect">
            <a:avLst/>
          </a:prstGeom>
        </p:spPr>
      </p:pic>
      <p:sp>
        <p:nvSpPr>
          <p:cNvPr id="22" name="ZoneTexte 21">
            <a:extLst>
              <a:ext uri="{FF2B5EF4-FFF2-40B4-BE49-F238E27FC236}">
                <a16:creationId xmlns:a16="http://schemas.microsoft.com/office/drawing/2014/main" id="{B9BDE40F-305A-CE4E-3A38-987E2323EE8F}"/>
              </a:ext>
            </a:extLst>
          </p:cNvPr>
          <p:cNvSpPr txBox="1"/>
          <p:nvPr/>
        </p:nvSpPr>
        <p:spPr>
          <a:xfrm>
            <a:off x="883227" y="642527"/>
            <a:ext cx="14197262" cy="975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7390"/>
              </a:lnSpc>
            </a:pPr>
            <a:r>
              <a:rPr lang="en-US" sz="5400" b="1" dirty="0">
                <a:solidFill>
                  <a:srgbClr val="000000"/>
                </a:solidFill>
                <a:latin typeface="Montserrat Medium"/>
                <a:sym typeface="Atkinson Hyperlegible"/>
              </a:rPr>
              <a:t>CONCLUSION :</a:t>
            </a:r>
          </a:p>
        </p:txBody>
      </p:sp>
      <p:sp>
        <p:nvSpPr>
          <p:cNvPr id="15" name="Google Shape;213;p29">
            <a:extLst>
              <a:ext uri="{FF2B5EF4-FFF2-40B4-BE49-F238E27FC236}">
                <a16:creationId xmlns:a16="http://schemas.microsoft.com/office/drawing/2014/main" id="{BD44C93E-C122-1043-9452-0B4519769A26}"/>
              </a:ext>
            </a:extLst>
          </p:cNvPr>
          <p:cNvSpPr txBox="1">
            <a:spLocks/>
          </p:cNvSpPr>
          <p:nvPr/>
        </p:nvSpPr>
        <p:spPr>
          <a:xfrm>
            <a:off x="17290818" y="9441738"/>
            <a:ext cx="999088" cy="845262"/>
          </a:xfrm>
          <a:prstGeom prst="rect">
            <a:avLst/>
          </a:prstGeom>
          <a:solidFill>
            <a:srgbClr val="FFFFFF">
              <a:lumMod val="85000"/>
            </a:srgbClr>
          </a:solidFill>
          <a:ln>
            <a:noFill/>
          </a:ln>
        </p:spPr>
        <p:txBody>
          <a:bodyPr spcFirstLastPara="1" wrap="square" lIns="182850" tIns="182850" rIns="182850" bIns="18285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sz="3000" b="1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sz="8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sz="8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sz="8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sz="8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sz="8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sz="8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sz="8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sz="8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C3B"/>
              </a:buClr>
              <a:buSzPts val="4000"/>
              <a:buFont typeface="Montserrat"/>
              <a:buNone/>
              <a:tabLst/>
              <a:defRPr/>
            </a:pPr>
            <a:r>
              <a:rPr kumimoji="0" lang="en" sz="3600" b="1" i="0" u="none" strike="noStrike" kern="0" cap="none" spc="0" normalizeH="0" baseline="0" noProof="0" dirty="0">
                <a:ln>
                  <a:noFill/>
                </a:ln>
                <a:solidFill>
                  <a:srgbClr val="01203D"/>
                </a:solidFill>
                <a:effectLst/>
                <a:uLnTx/>
                <a:uFillTx/>
                <a:latin typeface="Montserrat"/>
                <a:sym typeface="Montserrat"/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19754133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Merci Pour Votre Attention GIF - Merci Pour Votre Attention - Discover &amp;  Share GIFs">
            <a:extLst>
              <a:ext uri="{FF2B5EF4-FFF2-40B4-BE49-F238E27FC236}">
                <a16:creationId xmlns:a16="http://schemas.microsoft.com/office/drawing/2014/main" id="{E88163E1-CA84-83E9-CB69-2C1E639895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771525"/>
            <a:ext cx="11658600" cy="8743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78912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9"/>
          <p:cNvSpPr txBox="1">
            <a:spLocks noGrp="1"/>
          </p:cNvSpPr>
          <p:nvPr>
            <p:ph type="title" idx="9"/>
          </p:nvPr>
        </p:nvSpPr>
        <p:spPr>
          <a:xfrm>
            <a:off x="1914998" y="3195607"/>
            <a:ext cx="1551601" cy="12654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spcFirstLastPara="1" wrap="square" lIns="182850" tIns="182850" rIns="182850" bIns="182850" anchor="b" anchorCtr="0">
            <a:noAutofit/>
          </a:bodyPr>
          <a:lstStyle/>
          <a:p>
            <a:r>
              <a:rPr lang="en" sz="4800" dirty="0"/>
              <a:t>01</a:t>
            </a:r>
            <a:endParaRPr sz="4800" dirty="0"/>
          </a:p>
        </p:txBody>
      </p:sp>
      <p:sp>
        <p:nvSpPr>
          <p:cNvPr id="215" name="Google Shape;215;p29"/>
          <p:cNvSpPr txBox="1">
            <a:spLocks noGrp="1"/>
          </p:cNvSpPr>
          <p:nvPr>
            <p:ph type="title" idx="14"/>
          </p:nvPr>
        </p:nvSpPr>
        <p:spPr>
          <a:xfrm>
            <a:off x="9388359" y="3197407"/>
            <a:ext cx="1551601" cy="12618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spcFirstLastPara="1" wrap="square" lIns="182850" tIns="182850" rIns="182850" bIns="182850" anchor="b" anchorCtr="0">
            <a:noAutofit/>
          </a:bodyPr>
          <a:lstStyle/>
          <a:p>
            <a:r>
              <a:rPr lang="en" sz="4800" dirty="0"/>
              <a:t>02</a:t>
            </a:r>
            <a:endParaRPr sz="4800" dirty="0"/>
          </a:p>
        </p:txBody>
      </p:sp>
      <p:sp>
        <p:nvSpPr>
          <p:cNvPr id="216" name="Google Shape;216;p29"/>
          <p:cNvSpPr txBox="1">
            <a:spLocks noGrp="1"/>
          </p:cNvSpPr>
          <p:nvPr>
            <p:ph type="title" idx="15"/>
          </p:nvPr>
        </p:nvSpPr>
        <p:spPr>
          <a:xfrm>
            <a:off x="9388359" y="6031909"/>
            <a:ext cx="1551601" cy="12618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spcFirstLastPara="1" wrap="square" lIns="182850" tIns="182850" rIns="182850" bIns="182850" anchor="b" anchorCtr="0">
            <a:noAutofit/>
          </a:bodyPr>
          <a:lstStyle/>
          <a:p>
            <a:r>
              <a:rPr lang="en" sz="4800" dirty="0"/>
              <a:t>04</a:t>
            </a:r>
            <a:endParaRPr sz="4800" dirty="0"/>
          </a:p>
        </p:txBody>
      </p:sp>
      <p:sp>
        <p:nvSpPr>
          <p:cNvPr id="218" name="Google Shape;218;p29"/>
          <p:cNvSpPr txBox="1">
            <a:spLocks noGrp="1"/>
          </p:cNvSpPr>
          <p:nvPr>
            <p:ph type="title" idx="6"/>
          </p:nvPr>
        </p:nvSpPr>
        <p:spPr>
          <a:xfrm>
            <a:off x="11049000" y="5703439"/>
            <a:ext cx="5796120" cy="1551600"/>
          </a:xfrm>
          <a:prstGeom prst="rect">
            <a:avLst/>
          </a:prstGeom>
        </p:spPr>
        <p:txBody>
          <a:bodyPr spcFirstLastPara="1" wrap="square" lIns="182850" tIns="182850" rIns="182850" bIns="182850" anchor="b" anchorCtr="0">
            <a:noAutofit/>
          </a:bodyPr>
          <a:lstStyle/>
          <a:p>
            <a:pPr>
              <a:buSzPts val="1100"/>
            </a:pPr>
            <a:r>
              <a:rPr lang="fr-FR" sz="4800" dirty="0"/>
              <a:t>Résultats</a:t>
            </a:r>
            <a:endParaRPr sz="4800" dirty="0"/>
          </a:p>
        </p:txBody>
      </p:sp>
      <p:sp>
        <p:nvSpPr>
          <p:cNvPr id="220" name="Google Shape;220;p29"/>
          <p:cNvSpPr txBox="1">
            <a:spLocks noGrp="1"/>
          </p:cNvSpPr>
          <p:nvPr>
            <p:ph type="title"/>
          </p:nvPr>
        </p:nvSpPr>
        <p:spPr>
          <a:xfrm>
            <a:off x="914400" y="479305"/>
            <a:ext cx="15408000" cy="11454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algn="ctr"/>
            <a:r>
              <a:rPr lang="en" sz="6600" dirty="0"/>
              <a:t>PLAN</a:t>
            </a:r>
            <a:r>
              <a:rPr lang="en" sz="3600" dirty="0"/>
              <a:t>  </a:t>
            </a:r>
            <a:endParaRPr sz="3600" dirty="0"/>
          </a:p>
        </p:txBody>
      </p:sp>
      <p:sp>
        <p:nvSpPr>
          <p:cNvPr id="221" name="Google Shape;221;p29"/>
          <p:cNvSpPr txBox="1">
            <a:spLocks noGrp="1"/>
          </p:cNvSpPr>
          <p:nvPr>
            <p:ph type="title" idx="2"/>
          </p:nvPr>
        </p:nvSpPr>
        <p:spPr>
          <a:xfrm>
            <a:off x="3622719" y="3503372"/>
            <a:ext cx="5796120" cy="869000"/>
          </a:xfrm>
          <a:prstGeom prst="rect">
            <a:avLst/>
          </a:prstGeom>
        </p:spPr>
        <p:txBody>
          <a:bodyPr spcFirstLastPara="1" wrap="square" lIns="182850" tIns="182850" rIns="182850" bIns="182850" anchor="b" anchorCtr="0">
            <a:noAutofit/>
          </a:bodyPr>
          <a:lstStyle/>
          <a:p>
            <a:r>
              <a:rPr lang="fr-FR" sz="4800" dirty="0"/>
              <a:t>Introduction</a:t>
            </a:r>
          </a:p>
        </p:txBody>
      </p:sp>
      <p:sp>
        <p:nvSpPr>
          <p:cNvPr id="222" name="Google Shape;222;p29"/>
          <p:cNvSpPr txBox="1">
            <a:spLocks noGrp="1"/>
          </p:cNvSpPr>
          <p:nvPr>
            <p:ph type="title" idx="3"/>
          </p:nvPr>
        </p:nvSpPr>
        <p:spPr>
          <a:xfrm>
            <a:off x="11065600" y="2968327"/>
            <a:ext cx="5796120" cy="1551600"/>
          </a:xfrm>
          <a:prstGeom prst="rect">
            <a:avLst/>
          </a:prstGeom>
        </p:spPr>
        <p:txBody>
          <a:bodyPr spcFirstLastPara="1" wrap="square" lIns="182850" tIns="182850" rIns="182850" bIns="182850" anchor="b" anchorCtr="0">
            <a:noAutofit/>
          </a:bodyPr>
          <a:lstStyle/>
          <a:p>
            <a:pPr>
              <a:buSzPts val="1100"/>
            </a:pPr>
            <a:r>
              <a:rPr lang="fr-FR" sz="4800" dirty="0"/>
              <a:t>Méthodologie </a:t>
            </a:r>
          </a:p>
        </p:txBody>
      </p:sp>
      <p:sp>
        <p:nvSpPr>
          <p:cNvPr id="25" name="Google Shape;214;p29">
            <a:extLst>
              <a:ext uri="{FF2B5EF4-FFF2-40B4-BE49-F238E27FC236}">
                <a16:creationId xmlns:a16="http://schemas.microsoft.com/office/drawing/2014/main" id="{8151645C-CBDA-4CDD-8F43-5E77EBB9D799}"/>
              </a:ext>
            </a:extLst>
          </p:cNvPr>
          <p:cNvSpPr txBox="1">
            <a:spLocks/>
          </p:cNvSpPr>
          <p:nvPr/>
        </p:nvSpPr>
        <p:spPr>
          <a:xfrm>
            <a:off x="1914998" y="6031909"/>
            <a:ext cx="1551601" cy="1261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spcFirstLastPara="1" wrap="square" lIns="182850" tIns="182850" rIns="182850" bIns="18285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sz="3000" b="1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sz="8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sz="8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sz="8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sz="8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sz="8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sz="8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sz="8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sz="8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" sz="4800" kern="0" dirty="0"/>
              <a:t>03</a:t>
            </a:r>
          </a:p>
        </p:txBody>
      </p:sp>
      <p:sp>
        <p:nvSpPr>
          <p:cNvPr id="28" name="Google Shape;219;p29">
            <a:extLst>
              <a:ext uri="{FF2B5EF4-FFF2-40B4-BE49-F238E27FC236}">
                <a16:creationId xmlns:a16="http://schemas.microsoft.com/office/drawing/2014/main" id="{27542B4D-51FD-4848-98AE-3B31CC5A95CB}"/>
              </a:ext>
            </a:extLst>
          </p:cNvPr>
          <p:cNvSpPr txBox="1">
            <a:spLocks/>
          </p:cNvSpPr>
          <p:nvPr/>
        </p:nvSpPr>
        <p:spPr>
          <a:xfrm>
            <a:off x="3592239" y="6169059"/>
            <a:ext cx="5796120" cy="17493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>
              <a:buSzPts val="1100"/>
            </a:pPr>
            <a:r>
              <a:rPr lang="fr-FR" sz="4800" kern="0" dirty="0"/>
              <a:t>Modèle</a:t>
            </a:r>
          </a:p>
          <a:p>
            <a:pPr>
              <a:buSzPts val="1100"/>
            </a:pPr>
            <a:endParaRPr lang="fr-FR" sz="4800" kern="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4"/>
          <p:cNvSpPr txBox="1">
            <a:spLocks noGrp="1"/>
          </p:cNvSpPr>
          <p:nvPr>
            <p:ph type="title" idx="6"/>
          </p:nvPr>
        </p:nvSpPr>
        <p:spPr>
          <a:xfrm>
            <a:off x="838200" y="1164950"/>
            <a:ext cx="15408000" cy="11454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r>
              <a:rPr lang="fr-FR" sz="5400" dirty="0">
                <a:solidFill>
                  <a:srgbClr val="000000"/>
                </a:solidFill>
              </a:rPr>
              <a:t>Introduction :</a:t>
            </a:r>
            <a:br>
              <a:rPr lang="fr-FR" sz="5400" dirty="0">
                <a:solidFill>
                  <a:srgbClr val="000000"/>
                </a:solidFill>
              </a:rPr>
            </a:br>
            <a:endParaRPr lang="fr-FR" sz="5400" dirty="0">
              <a:solidFill>
                <a:srgbClr val="000000"/>
              </a:solidFill>
            </a:endParaRP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4CDC455B-DA91-4EDE-BE0E-744F103E05D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90" t="5617" r="2617" b="3371"/>
          <a:stretch/>
        </p:blipFill>
        <p:spPr>
          <a:xfrm>
            <a:off x="10058400" y="2665096"/>
            <a:ext cx="5257800" cy="5201866"/>
          </a:xfrm>
          <a:prstGeom prst="flowChartAlternateProcess">
            <a:avLst/>
          </a:prstGeom>
        </p:spPr>
      </p:pic>
      <p:sp>
        <p:nvSpPr>
          <p:cNvPr id="34" name="Google Shape;213;p29">
            <a:extLst>
              <a:ext uri="{FF2B5EF4-FFF2-40B4-BE49-F238E27FC236}">
                <a16:creationId xmlns:a16="http://schemas.microsoft.com/office/drawing/2014/main" id="{36C94B31-2205-4D5C-B127-C4F7104E9930}"/>
              </a:ext>
            </a:extLst>
          </p:cNvPr>
          <p:cNvSpPr txBox="1">
            <a:spLocks/>
          </p:cNvSpPr>
          <p:nvPr/>
        </p:nvSpPr>
        <p:spPr>
          <a:xfrm>
            <a:off x="17290818" y="9441738"/>
            <a:ext cx="999088" cy="845262"/>
          </a:xfrm>
          <a:prstGeom prst="rect">
            <a:avLst/>
          </a:prstGeom>
          <a:solidFill>
            <a:srgbClr val="FFFFFF">
              <a:lumMod val="85000"/>
            </a:srgbClr>
          </a:solidFill>
          <a:ln>
            <a:noFill/>
          </a:ln>
        </p:spPr>
        <p:txBody>
          <a:bodyPr spcFirstLastPara="1" wrap="square" lIns="182850" tIns="182850" rIns="182850" bIns="18285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sz="3000" b="1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sz="8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sz="8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sz="8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sz="8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sz="8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sz="8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sz="8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sz="8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C3B"/>
              </a:buClr>
              <a:buSzPts val="4000"/>
              <a:buFont typeface="Montserrat"/>
              <a:buNone/>
              <a:tabLst/>
              <a:defRPr/>
            </a:pPr>
            <a:r>
              <a:rPr kumimoji="0" lang="en" sz="3600" b="1" i="0" u="none" strike="noStrike" kern="0" cap="none" spc="0" normalizeH="0" baseline="0" noProof="0" dirty="0">
                <a:ln>
                  <a:noFill/>
                </a:ln>
                <a:solidFill>
                  <a:srgbClr val="01203D"/>
                </a:solidFill>
                <a:effectLst/>
                <a:uLnTx/>
                <a:uFillTx/>
                <a:latin typeface="Montserrat"/>
                <a:sym typeface="Montserrat"/>
              </a:rPr>
              <a:t>01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626A1479-E2CD-5627-88B7-935F12D536DE}"/>
              </a:ext>
            </a:extLst>
          </p:cNvPr>
          <p:cNvSpPr txBox="1"/>
          <p:nvPr/>
        </p:nvSpPr>
        <p:spPr>
          <a:xfrm>
            <a:off x="1066800" y="4152900"/>
            <a:ext cx="77724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0" i="0" u="none" strike="noStrike" dirty="0">
                <a:solidFill>
                  <a:srgbClr val="000000"/>
                </a:solidFill>
                <a:effectLst/>
                <a:latin typeface="+mj-lt"/>
              </a:rPr>
              <a:t>La détection des panneaux de signalisation routière est indispensable pour le déplacement des véhicules autonomes.</a:t>
            </a:r>
            <a:endParaRPr lang="en-US" sz="3600" dirty="0">
              <a:latin typeface="+mj-lt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AD25141D-B3B6-5833-1D3B-C972663392D7}"/>
              </a:ext>
            </a:extLst>
          </p:cNvPr>
          <p:cNvSpPr txBox="1"/>
          <p:nvPr/>
        </p:nvSpPr>
        <p:spPr>
          <a:xfrm>
            <a:off x="1066800" y="2665096"/>
            <a:ext cx="5486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err="1">
                <a:solidFill>
                  <a:srgbClr val="33CFF8"/>
                </a:solidFill>
              </a:rPr>
              <a:t>Problématique</a:t>
            </a:r>
            <a:r>
              <a:rPr lang="en-US" sz="4000" b="1" dirty="0">
                <a:solidFill>
                  <a:srgbClr val="33CFF8"/>
                </a:solidFill>
              </a:rPr>
              <a:t> :</a:t>
            </a:r>
          </a:p>
        </p:txBody>
      </p:sp>
    </p:spTree>
    <p:extLst>
      <p:ext uri="{BB962C8B-B14F-4D97-AF65-F5344CB8AC3E}">
        <p14:creationId xmlns:p14="http://schemas.microsoft.com/office/powerpoint/2010/main" val="32766589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4"/>
          <p:cNvSpPr txBox="1">
            <a:spLocks noGrp="1"/>
          </p:cNvSpPr>
          <p:nvPr>
            <p:ph type="title" idx="6"/>
          </p:nvPr>
        </p:nvSpPr>
        <p:spPr>
          <a:xfrm>
            <a:off x="838200" y="1164950"/>
            <a:ext cx="15408000" cy="11454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r>
              <a:rPr lang="fr-FR" sz="5400" dirty="0">
                <a:solidFill>
                  <a:srgbClr val="000000"/>
                </a:solidFill>
              </a:rPr>
              <a:t>Introduction :</a:t>
            </a:r>
            <a:br>
              <a:rPr lang="fr-FR" sz="5400" dirty="0">
                <a:solidFill>
                  <a:srgbClr val="000000"/>
                </a:solidFill>
              </a:rPr>
            </a:br>
            <a:endParaRPr lang="fr-FR" sz="5400" dirty="0">
              <a:solidFill>
                <a:srgbClr val="000000"/>
              </a:solidFill>
            </a:endParaRPr>
          </a:p>
        </p:txBody>
      </p:sp>
      <p:sp>
        <p:nvSpPr>
          <p:cNvPr id="34" name="Google Shape;213;p29">
            <a:extLst>
              <a:ext uri="{FF2B5EF4-FFF2-40B4-BE49-F238E27FC236}">
                <a16:creationId xmlns:a16="http://schemas.microsoft.com/office/drawing/2014/main" id="{36C94B31-2205-4D5C-B127-C4F7104E9930}"/>
              </a:ext>
            </a:extLst>
          </p:cNvPr>
          <p:cNvSpPr txBox="1">
            <a:spLocks/>
          </p:cNvSpPr>
          <p:nvPr/>
        </p:nvSpPr>
        <p:spPr>
          <a:xfrm>
            <a:off x="17253364" y="9182100"/>
            <a:ext cx="999088" cy="845262"/>
          </a:xfrm>
          <a:prstGeom prst="rect">
            <a:avLst/>
          </a:prstGeom>
          <a:solidFill>
            <a:srgbClr val="FFFFFF">
              <a:lumMod val="85000"/>
            </a:srgbClr>
          </a:solidFill>
          <a:ln>
            <a:noFill/>
          </a:ln>
        </p:spPr>
        <p:txBody>
          <a:bodyPr spcFirstLastPara="1" wrap="square" lIns="182850" tIns="182850" rIns="182850" bIns="18285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sz="3000" b="1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sz="8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sz="8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sz="8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sz="8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sz="8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sz="8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sz="8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sz="8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C3B"/>
              </a:buClr>
              <a:buSzPts val="4000"/>
              <a:buFont typeface="Montserrat"/>
              <a:buNone/>
              <a:tabLst/>
              <a:defRPr/>
            </a:pPr>
            <a:r>
              <a:rPr kumimoji="0" lang="en" sz="3600" b="1" i="0" u="none" strike="noStrike" kern="0" cap="none" spc="0" normalizeH="0" baseline="0" noProof="0" dirty="0">
                <a:ln>
                  <a:noFill/>
                </a:ln>
                <a:solidFill>
                  <a:srgbClr val="01203D"/>
                </a:solidFill>
                <a:effectLst/>
                <a:uLnTx/>
                <a:uFillTx/>
                <a:latin typeface="Montserrat"/>
                <a:sym typeface="Montserrat"/>
              </a:rPr>
              <a:t>02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AD25141D-B3B6-5833-1D3B-C972663392D7}"/>
              </a:ext>
            </a:extLst>
          </p:cNvPr>
          <p:cNvSpPr txBox="1"/>
          <p:nvPr/>
        </p:nvSpPr>
        <p:spPr>
          <a:xfrm>
            <a:off x="990600" y="2552700"/>
            <a:ext cx="5486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err="1">
                <a:solidFill>
                  <a:srgbClr val="33CFF8"/>
                </a:solidFill>
              </a:rPr>
              <a:t>Objectifs</a:t>
            </a:r>
            <a:r>
              <a:rPr lang="en-US" sz="4000" b="1" dirty="0">
                <a:solidFill>
                  <a:srgbClr val="33CFF8"/>
                </a:solidFill>
              </a:rPr>
              <a:t> :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1E649F0-05FA-FA91-C6B7-8D026A5802A3}"/>
              </a:ext>
            </a:extLst>
          </p:cNvPr>
          <p:cNvSpPr/>
          <p:nvPr/>
        </p:nvSpPr>
        <p:spPr>
          <a:xfrm>
            <a:off x="1209312" y="4725503"/>
            <a:ext cx="16068591" cy="1661994"/>
          </a:xfrm>
          <a:prstGeom prst="rect">
            <a:avLst/>
          </a:prstGeom>
          <a:solidFill>
            <a:schemeClr val="accent2">
              <a:lumMod val="10000"/>
              <a:lumOff val="90000"/>
              <a:alpha val="6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5400" b="1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6" name="Picture 3">
            <a:extLst>
              <a:ext uri="{FF2B5EF4-FFF2-40B4-BE49-F238E27FC236}">
                <a16:creationId xmlns:a16="http://schemas.microsoft.com/office/drawing/2014/main" id="{95130D70-405F-715E-CDF9-7938D0C018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r="12514"/>
          <a:stretch/>
        </p:blipFill>
        <p:spPr>
          <a:xfrm rot="16200000">
            <a:off x="725298" y="3368748"/>
            <a:ext cx="3721599" cy="4375503"/>
          </a:xfrm>
          <a:prstGeom prst="rect">
            <a:avLst/>
          </a:prstGeom>
        </p:spPr>
      </p:pic>
      <p:sp>
        <p:nvSpPr>
          <p:cNvPr id="8" name="TextBox 37">
            <a:extLst>
              <a:ext uri="{FF2B5EF4-FFF2-40B4-BE49-F238E27FC236}">
                <a16:creationId xmlns:a16="http://schemas.microsoft.com/office/drawing/2014/main" id="{435B9833-5BCA-6EDA-1AAC-A122A716B8DE}"/>
              </a:ext>
            </a:extLst>
          </p:cNvPr>
          <p:cNvSpPr txBox="1"/>
          <p:nvPr/>
        </p:nvSpPr>
        <p:spPr>
          <a:xfrm>
            <a:off x="10697042" y="6465467"/>
            <a:ext cx="3894113" cy="19851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fr-FR" sz="2400" b="1" dirty="0">
                <a:solidFill>
                  <a:schemeClr val="accent1"/>
                </a:solidFill>
              </a:rPr>
              <a:t>Modèle de classification</a:t>
            </a:r>
          </a:p>
          <a:p>
            <a:pPr algn="l"/>
            <a:endParaRPr lang="fr-FR" sz="2100" dirty="0"/>
          </a:p>
          <a:p>
            <a:pPr algn="l"/>
            <a:r>
              <a:rPr lang="fr-FR" sz="2100" dirty="0"/>
              <a:t>Développer un modèle de classification pour classifier les panneaux détectés en catégories prédéfinis  </a:t>
            </a:r>
          </a:p>
        </p:txBody>
      </p:sp>
      <p:cxnSp>
        <p:nvCxnSpPr>
          <p:cNvPr id="9" name="Straight Connector 38">
            <a:extLst>
              <a:ext uri="{FF2B5EF4-FFF2-40B4-BE49-F238E27FC236}">
                <a16:creationId xmlns:a16="http://schemas.microsoft.com/office/drawing/2014/main" id="{443E3C27-9A27-1B56-86B2-80840A126D2C}"/>
              </a:ext>
            </a:extLst>
          </p:cNvPr>
          <p:cNvCxnSpPr/>
          <p:nvPr/>
        </p:nvCxnSpPr>
        <p:spPr>
          <a:xfrm>
            <a:off x="10697042" y="6948032"/>
            <a:ext cx="886733" cy="0"/>
          </a:xfrm>
          <a:prstGeom prst="line">
            <a:avLst/>
          </a:prstGeom>
          <a:ln w="28575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41">
            <a:extLst>
              <a:ext uri="{FF2B5EF4-FFF2-40B4-BE49-F238E27FC236}">
                <a16:creationId xmlns:a16="http://schemas.microsoft.com/office/drawing/2014/main" id="{72D27185-04EB-620C-5C86-6F63DE91FEAD}"/>
              </a:ext>
            </a:extLst>
          </p:cNvPr>
          <p:cNvCxnSpPr/>
          <p:nvPr/>
        </p:nvCxnSpPr>
        <p:spPr>
          <a:xfrm>
            <a:off x="5604165" y="6948032"/>
            <a:ext cx="886733" cy="0"/>
          </a:xfrm>
          <a:prstGeom prst="line">
            <a:avLst/>
          </a:prstGeom>
          <a:ln w="28575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4" descr="SEO : comment réduire le temps de chargement de vos pages ? -  BtoBMarketers.fr">
            <a:extLst>
              <a:ext uri="{FF2B5EF4-FFF2-40B4-BE49-F238E27FC236}">
                <a16:creationId xmlns:a16="http://schemas.microsoft.com/office/drawing/2014/main" id="{184976C6-B2A4-B0EA-9F1E-8A5D00694A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827" b="89884" l="9827" r="93931">
                        <a14:foregroundMark x1="34971" y1="59827" x2="50289" y2="61272"/>
                        <a14:foregroundMark x1="43353" y1="58382" x2="54335" y2="46532"/>
                        <a14:foregroundMark x1="54335" y1="61850" x2="28613" y2="58382"/>
                        <a14:foregroundMark x1="28613" y1="58382" x2="41040" y2="46532"/>
                        <a14:foregroundMark x1="39017" y1="25723" x2="44509" y2="23699"/>
                        <a14:foregroundMark x1="36994" y1="31214" x2="27746" y2="29769"/>
                        <a14:foregroundMark x1="13873" y1="34682" x2="26012" y2="73121"/>
                        <a14:foregroundMark x1="26012" y1="73121" x2="49133" y2="40173"/>
                        <a14:foregroundMark x1="49133" y1="40173" x2="41908" y2="58382"/>
                        <a14:foregroundMark x1="25145" y1="47977" x2="50867" y2="68786"/>
                        <a14:foregroundMark x1="38439" y1="68786" x2="54913" y2="52890"/>
                        <a14:foregroundMark x1="52312" y1="62428" x2="50289" y2="61850"/>
                        <a14:foregroundMark x1="27168" y1="66185" x2="57225" y2="69653"/>
                        <a14:foregroundMark x1="31503" y1="71676" x2="54913" y2="73121"/>
                        <a14:foregroundMark x1="50867" y1="58382" x2="69075" y2="63873"/>
                        <a14:foregroundMark x1="30636" y1="47977" x2="59827" y2="45087"/>
                        <a14:foregroundMark x1="23121" y1="43064" x2="51445" y2="43642"/>
                        <a14:foregroundMark x1="29191" y1="39017" x2="52890" y2="40173"/>
                        <a14:foregroundMark x1="22254" y1="47977" x2="32659" y2="70809"/>
                        <a14:foregroundMark x1="37572" y1="61850" x2="25145" y2="48555"/>
                        <a14:foregroundMark x1="38439" y1="26301" x2="47399" y2="27168"/>
                        <a14:foregroundMark x1="93931" y1="84104" x2="89306" y2="8410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4094" y="4470485"/>
            <a:ext cx="2142104" cy="1917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Process - Free education icons">
            <a:extLst>
              <a:ext uri="{FF2B5EF4-FFF2-40B4-BE49-F238E27FC236}">
                <a16:creationId xmlns:a16="http://schemas.microsoft.com/office/drawing/2014/main" id="{39B736AF-23D0-E529-5825-6985DF621F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44819" y="4674047"/>
            <a:ext cx="2280669" cy="1648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2">
            <a:extLst>
              <a:ext uri="{FF2B5EF4-FFF2-40B4-BE49-F238E27FC236}">
                <a16:creationId xmlns:a16="http://schemas.microsoft.com/office/drawing/2014/main" id="{4F34444B-CA04-B443-F491-BC9559C22012}"/>
              </a:ext>
            </a:extLst>
          </p:cNvPr>
          <p:cNvSpPr txBox="1"/>
          <p:nvPr/>
        </p:nvSpPr>
        <p:spPr>
          <a:xfrm>
            <a:off x="5584816" y="6465467"/>
            <a:ext cx="3611537" cy="166199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fr-FR" sz="2400" b="1" dirty="0">
                <a:solidFill>
                  <a:schemeClr val="accent1"/>
                </a:solidFill>
              </a:rPr>
              <a:t>Modèle de détection</a:t>
            </a:r>
          </a:p>
          <a:p>
            <a:pPr algn="l"/>
            <a:endParaRPr lang="fr-FR" sz="2100" dirty="0"/>
          </a:p>
          <a:p>
            <a:pPr algn="l"/>
            <a:r>
              <a:rPr lang="fr-FR" sz="2100" dirty="0"/>
              <a:t>Développer un modèle pour détecter les panneaux de signalisation routières</a:t>
            </a:r>
          </a:p>
        </p:txBody>
      </p:sp>
    </p:spTree>
    <p:extLst>
      <p:ext uri="{BB962C8B-B14F-4D97-AF65-F5344CB8AC3E}">
        <p14:creationId xmlns:p14="http://schemas.microsoft.com/office/powerpoint/2010/main" val="38365237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 27">
            <a:extLst>
              <a:ext uri="{FF2B5EF4-FFF2-40B4-BE49-F238E27FC236}">
                <a16:creationId xmlns:a16="http://schemas.microsoft.com/office/drawing/2014/main" id="{CCE99961-8F72-4EEE-840E-271D43AA3EBD}"/>
              </a:ext>
            </a:extLst>
          </p:cNvPr>
          <p:cNvSpPr/>
          <p:nvPr/>
        </p:nvSpPr>
        <p:spPr>
          <a:xfrm>
            <a:off x="1447800" y="2436847"/>
            <a:ext cx="8686800" cy="6959499"/>
          </a:xfrm>
          <a:custGeom>
            <a:avLst/>
            <a:gdLst/>
            <a:ahLst/>
            <a:cxnLst/>
            <a:rect l="l" t="t" r="r" b="b"/>
            <a:pathLst>
              <a:path w="4274726" h="885540">
                <a:moveTo>
                  <a:pt x="0" y="0"/>
                </a:moveTo>
                <a:lnTo>
                  <a:pt x="4274726" y="0"/>
                </a:lnTo>
                <a:lnTo>
                  <a:pt x="4274726" y="885540"/>
                </a:lnTo>
                <a:lnTo>
                  <a:pt x="0" y="885540"/>
                </a:lnTo>
                <a:close/>
              </a:path>
            </a:pathLst>
          </a:custGeom>
          <a:solidFill>
            <a:srgbClr val="F6F6F6"/>
          </a:solidFill>
        </p:spPr>
        <p:txBody>
          <a:bodyPr/>
          <a:lstStyle/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Langage de Programmation : Python.</a:t>
            </a:r>
          </a:p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Bibliothèques :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fr-FR" dirty="0"/>
              <a:t>Manipulation et traitement des données </a:t>
            </a:r>
            <a:r>
              <a:rPr kumimoji="0" lang="fr-FR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:</a:t>
            </a:r>
          </a:p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      - pandas</a:t>
            </a:r>
          </a:p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      - </a:t>
            </a:r>
            <a:r>
              <a:rPr kumimoji="0" lang="fr-FR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numpy</a:t>
            </a:r>
            <a:endParaRPr kumimoji="0" lang="fr-FR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      - </a:t>
            </a:r>
            <a:r>
              <a:rPr kumimoji="0" lang="fr-FR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sklearn</a:t>
            </a:r>
            <a:endParaRPr kumimoji="0" lang="fr-FR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  <a:p>
            <a:pPr marL="342900" marR="0" lvl="0" indent="-34290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dirty="0"/>
              <a:t>Opérations sur les fichiers </a:t>
            </a:r>
            <a:r>
              <a:rPr kumimoji="0" lang="fr-FR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:</a:t>
            </a:r>
          </a:p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      - os</a:t>
            </a:r>
          </a:p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      - </a:t>
            </a:r>
            <a:r>
              <a:rPr kumimoji="0" lang="fr-FR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shutil</a:t>
            </a:r>
            <a:endParaRPr kumimoji="0" lang="fr-FR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  <a:p>
            <a:pPr marL="342900" marR="0" lvl="0" indent="-34290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dirty="0"/>
              <a:t>Traitement des images </a:t>
            </a:r>
            <a:r>
              <a:rPr kumimoji="0" lang="fr-FR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:</a:t>
            </a:r>
          </a:p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      -</a:t>
            </a:r>
            <a:r>
              <a:rPr lang="fr-FR" dirty="0">
                <a:solidFill>
                  <a:srgbClr val="000000"/>
                </a:solidFill>
                <a:latin typeface="+mj-lt"/>
              </a:rPr>
              <a:t> </a:t>
            </a:r>
            <a:r>
              <a:rPr kumimoji="0" lang="fr-FR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PIL (Image)</a:t>
            </a:r>
          </a:p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      - cv2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fr-FR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Deep</a:t>
            </a:r>
            <a:r>
              <a:rPr kumimoji="0" lang="fr-FR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</a:t>
            </a:r>
            <a:r>
              <a:rPr kumimoji="0" lang="fr-FR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learning</a:t>
            </a:r>
            <a:r>
              <a:rPr kumimoji="0" lang="fr-FR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:</a:t>
            </a:r>
          </a:p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      - </a:t>
            </a:r>
            <a:r>
              <a:rPr kumimoji="0" lang="fr-FR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torch</a:t>
            </a:r>
            <a:endParaRPr kumimoji="0" lang="fr-FR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      - </a:t>
            </a:r>
            <a:r>
              <a:rPr kumimoji="0" lang="fr-FR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ultralytics</a:t>
            </a:r>
            <a:r>
              <a:rPr kumimoji="0" lang="fr-FR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(YOLO)</a:t>
            </a:r>
          </a:p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Matériel : </a:t>
            </a:r>
            <a:r>
              <a:rPr kumimoji="0" lang="fr-FR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Kaggle</a:t>
            </a:r>
            <a:r>
              <a:rPr kumimoji="0" lang="fr-FR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pour l'entraînement et l'évaluation</a:t>
            </a:r>
          </a:p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</a:t>
            </a:r>
          </a:p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2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 Medium"/>
              <a:ea typeface="+mn-ea"/>
              <a:cs typeface="+mn-cs"/>
            </a:endParaRPr>
          </a:p>
        </p:txBody>
      </p:sp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F447C748-C7E5-4617-AB86-C66F0C6B1C3A}"/>
              </a:ext>
            </a:extLst>
          </p:cNvPr>
          <p:cNvSpPr/>
          <p:nvPr/>
        </p:nvSpPr>
        <p:spPr>
          <a:xfrm rot="2558124">
            <a:off x="17031918" y="7968365"/>
            <a:ext cx="3782700" cy="3886200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79" name="Google Shape;279;p34"/>
          <p:cNvSpPr txBox="1">
            <a:spLocks noGrp="1"/>
          </p:cNvSpPr>
          <p:nvPr>
            <p:ph type="title" idx="6"/>
          </p:nvPr>
        </p:nvSpPr>
        <p:spPr>
          <a:xfrm>
            <a:off x="1219200" y="647700"/>
            <a:ext cx="15408000" cy="11454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r>
              <a:rPr lang="fr-FR" sz="5400" dirty="0">
                <a:solidFill>
                  <a:srgbClr val="000000"/>
                </a:solidFill>
              </a:rPr>
              <a:t>Outils et Technologies :</a:t>
            </a:r>
          </a:p>
        </p:txBody>
      </p:sp>
      <p:sp>
        <p:nvSpPr>
          <p:cNvPr id="5" name="Freeform 2">
            <a:extLst>
              <a:ext uri="{FF2B5EF4-FFF2-40B4-BE49-F238E27FC236}">
                <a16:creationId xmlns:a16="http://schemas.microsoft.com/office/drawing/2014/main" id="{42143CEA-65B4-4AB6-90F0-92C64614D7CB}"/>
              </a:ext>
            </a:extLst>
          </p:cNvPr>
          <p:cNvSpPr/>
          <p:nvPr/>
        </p:nvSpPr>
        <p:spPr>
          <a:xfrm>
            <a:off x="10591800" y="2436848"/>
            <a:ext cx="7410642" cy="6959499"/>
          </a:xfrm>
          <a:custGeom>
            <a:avLst/>
            <a:gdLst/>
            <a:ahLst/>
            <a:cxnLst/>
            <a:rect l="l" t="t" r="r" b="b"/>
            <a:pathLst>
              <a:path w="7410642" h="6959499">
                <a:moveTo>
                  <a:pt x="0" y="0"/>
                </a:moveTo>
                <a:lnTo>
                  <a:pt x="7410642" y="0"/>
                </a:lnTo>
                <a:lnTo>
                  <a:pt x="7410642" y="6959499"/>
                </a:lnTo>
                <a:lnTo>
                  <a:pt x="0" y="695949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817" r="-3817"/>
            </a:stretch>
          </a:blipFill>
        </p:spPr>
      </p:sp>
      <p:sp>
        <p:nvSpPr>
          <p:cNvPr id="6" name="Google Shape;213;p29">
            <a:extLst>
              <a:ext uri="{FF2B5EF4-FFF2-40B4-BE49-F238E27FC236}">
                <a16:creationId xmlns:a16="http://schemas.microsoft.com/office/drawing/2014/main" id="{A6CE52B6-4F1D-4F4C-80B0-62F98A3B9734}"/>
              </a:ext>
            </a:extLst>
          </p:cNvPr>
          <p:cNvSpPr txBox="1">
            <a:spLocks/>
          </p:cNvSpPr>
          <p:nvPr/>
        </p:nvSpPr>
        <p:spPr>
          <a:xfrm>
            <a:off x="17290818" y="9441738"/>
            <a:ext cx="999088" cy="845262"/>
          </a:xfrm>
          <a:prstGeom prst="rect">
            <a:avLst/>
          </a:prstGeom>
          <a:solidFill>
            <a:srgbClr val="FFFFFF">
              <a:lumMod val="85000"/>
            </a:srgbClr>
          </a:solidFill>
          <a:ln>
            <a:noFill/>
          </a:ln>
        </p:spPr>
        <p:txBody>
          <a:bodyPr spcFirstLastPara="1" wrap="square" lIns="182850" tIns="182850" rIns="182850" bIns="18285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sz="3000" b="1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sz="8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sz="8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sz="8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sz="8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sz="8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sz="8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sz="8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sz="8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C3B"/>
              </a:buClr>
              <a:buSzPts val="4000"/>
              <a:buFont typeface="Montserrat"/>
              <a:buNone/>
              <a:tabLst/>
              <a:defRPr/>
            </a:pPr>
            <a:r>
              <a:rPr lang="en" sz="3600" kern="0" dirty="0">
                <a:solidFill>
                  <a:srgbClr val="01203D"/>
                </a:solidFill>
              </a:rPr>
              <a:t>03</a:t>
            </a:r>
            <a:endParaRPr kumimoji="0" lang="en" sz="3600" b="1" i="0" u="none" strike="noStrike" kern="0" cap="none" spc="0" normalizeH="0" baseline="0" noProof="0" dirty="0">
              <a:ln>
                <a:noFill/>
              </a:ln>
              <a:solidFill>
                <a:srgbClr val="01203D"/>
              </a:solidFill>
              <a:effectLst/>
              <a:uLnTx/>
              <a:uFillTx/>
              <a:latin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9285335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8100000">
            <a:off x="14324902" y="1469072"/>
            <a:ext cx="4879847" cy="15755995"/>
          </a:xfrm>
          <a:custGeom>
            <a:avLst/>
            <a:gdLst/>
            <a:ahLst/>
            <a:cxnLst/>
            <a:rect l="l" t="t" r="r" b="b"/>
            <a:pathLst>
              <a:path w="4879847" h="15755995">
                <a:moveTo>
                  <a:pt x="0" y="0"/>
                </a:moveTo>
                <a:lnTo>
                  <a:pt x="4879847" y="0"/>
                </a:lnTo>
                <a:lnTo>
                  <a:pt x="4879847" y="15755996"/>
                </a:lnTo>
                <a:lnTo>
                  <a:pt x="0" y="157559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525794" t="-40822" b="-52994"/>
            </a:stretch>
          </a:blipFill>
        </p:spPr>
      </p:sp>
      <p:sp>
        <p:nvSpPr>
          <p:cNvPr id="3" name="Freeform 3"/>
          <p:cNvSpPr/>
          <p:nvPr/>
        </p:nvSpPr>
        <p:spPr>
          <a:xfrm rot="-10800000">
            <a:off x="8951886" y="994328"/>
            <a:ext cx="9336114" cy="9336114"/>
          </a:xfrm>
          <a:custGeom>
            <a:avLst/>
            <a:gdLst/>
            <a:ahLst/>
            <a:cxnLst/>
            <a:rect l="l" t="t" r="r" b="b"/>
            <a:pathLst>
              <a:path w="9336114" h="9336114">
                <a:moveTo>
                  <a:pt x="0" y="0"/>
                </a:moveTo>
                <a:lnTo>
                  <a:pt x="9336113" y="0"/>
                </a:lnTo>
                <a:lnTo>
                  <a:pt x="9336113" y="9336114"/>
                </a:lnTo>
                <a:lnTo>
                  <a:pt x="0" y="933611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fr-FR" dirty="0"/>
          </a:p>
        </p:txBody>
      </p:sp>
      <p:sp>
        <p:nvSpPr>
          <p:cNvPr id="4" name="TextBox 4"/>
          <p:cNvSpPr txBox="1"/>
          <p:nvPr/>
        </p:nvSpPr>
        <p:spPr>
          <a:xfrm>
            <a:off x="-911937" y="3829383"/>
            <a:ext cx="12971364" cy="132343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algn="ctr">
              <a:buClr>
                <a:schemeClr val="dk1"/>
              </a:buClr>
              <a:buSzPts val="3600"/>
            </a:pPr>
            <a:r>
              <a:rPr lang="en-US" sz="8600" b="1" dirty="0">
                <a:solidFill>
                  <a:srgbClr val="000000"/>
                </a:solidFill>
                <a:latin typeface="Montserrat"/>
                <a:sym typeface="Montserrat Classic Bold"/>
              </a:rPr>
              <a:t>METHODOLOGIE</a:t>
            </a:r>
          </a:p>
        </p:txBody>
      </p:sp>
      <p:sp>
        <p:nvSpPr>
          <p:cNvPr id="5" name="Freeform 5"/>
          <p:cNvSpPr/>
          <p:nvPr/>
        </p:nvSpPr>
        <p:spPr>
          <a:xfrm rot="2700000">
            <a:off x="521329" y="-3317944"/>
            <a:ext cx="2336254" cy="7543272"/>
          </a:xfrm>
          <a:custGeom>
            <a:avLst/>
            <a:gdLst/>
            <a:ahLst/>
            <a:cxnLst/>
            <a:rect l="l" t="t" r="r" b="b"/>
            <a:pathLst>
              <a:path w="2336254" h="7543272">
                <a:moveTo>
                  <a:pt x="0" y="0"/>
                </a:moveTo>
                <a:lnTo>
                  <a:pt x="2336254" y="0"/>
                </a:lnTo>
                <a:lnTo>
                  <a:pt x="2336254" y="7543273"/>
                </a:lnTo>
                <a:lnTo>
                  <a:pt x="0" y="75432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525794" t="-40822" b="-52994"/>
            </a:stretch>
          </a:blipFill>
        </p:spPr>
      </p:sp>
      <p:sp>
        <p:nvSpPr>
          <p:cNvPr id="6" name="Freeform 6"/>
          <p:cNvSpPr/>
          <p:nvPr/>
        </p:nvSpPr>
        <p:spPr>
          <a:xfrm rot="5400000">
            <a:off x="-434583" y="-789204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7" name="Freeform 7"/>
          <p:cNvSpPr/>
          <p:nvPr/>
        </p:nvSpPr>
        <p:spPr>
          <a:xfrm>
            <a:off x="1972758" y="7454921"/>
            <a:ext cx="540836" cy="534936"/>
          </a:xfrm>
          <a:custGeom>
            <a:avLst/>
            <a:gdLst/>
            <a:ahLst/>
            <a:cxnLst/>
            <a:rect l="l" t="t" r="r" b="b"/>
            <a:pathLst>
              <a:path w="540836" h="534936">
                <a:moveTo>
                  <a:pt x="0" y="0"/>
                </a:moveTo>
                <a:lnTo>
                  <a:pt x="540836" y="0"/>
                </a:lnTo>
                <a:lnTo>
                  <a:pt x="540836" y="534936"/>
                </a:lnTo>
                <a:lnTo>
                  <a:pt x="0" y="53493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grpSp>
        <p:nvGrpSpPr>
          <p:cNvPr id="25" name="Groupe 24">
            <a:extLst>
              <a:ext uri="{FF2B5EF4-FFF2-40B4-BE49-F238E27FC236}">
                <a16:creationId xmlns:a16="http://schemas.microsoft.com/office/drawing/2014/main" id="{950CAF63-651D-411C-906A-712E24DE17C3}"/>
              </a:ext>
            </a:extLst>
          </p:cNvPr>
          <p:cNvGrpSpPr/>
          <p:nvPr/>
        </p:nvGrpSpPr>
        <p:grpSpPr>
          <a:xfrm>
            <a:off x="10953996" y="2700694"/>
            <a:ext cx="6587713" cy="5129038"/>
            <a:chOff x="9740017" y="2705100"/>
            <a:chExt cx="5491226" cy="4350551"/>
          </a:xfrm>
        </p:grpSpPr>
        <p:grpSp>
          <p:nvGrpSpPr>
            <p:cNvPr id="16" name="Google Shape;481;p45">
              <a:extLst>
                <a:ext uri="{FF2B5EF4-FFF2-40B4-BE49-F238E27FC236}">
                  <a16:creationId xmlns:a16="http://schemas.microsoft.com/office/drawing/2014/main" id="{8A35A90E-86EF-4500-ACBA-63172B6973C4}"/>
                </a:ext>
              </a:extLst>
            </p:cNvPr>
            <p:cNvGrpSpPr/>
            <p:nvPr/>
          </p:nvGrpSpPr>
          <p:grpSpPr>
            <a:xfrm>
              <a:off x="9740017" y="2705100"/>
              <a:ext cx="5491226" cy="4350551"/>
              <a:chOff x="4311144" y="1401685"/>
              <a:chExt cx="3876600" cy="3201805"/>
            </a:xfrm>
          </p:grpSpPr>
          <p:sp>
            <p:nvSpPr>
              <p:cNvPr id="17" name="Google Shape;482;p45">
                <a:extLst>
                  <a:ext uri="{FF2B5EF4-FFF2-40B4-BE49-F238E27FC236}">
                    <a16:creationId xmlns:a16="http://schemas.microsoft.com/office/drawing/2014/main" id="{47DA4637-DE1F-41BD-80AF-F208BB1078B4}"/>
                  </a:ext>
                </a:extLst>
              </p:cNvPr>
              <p:cNvSpPr/>
              <p:nvPr/>
            </p:nvSpPr>
            <p:spPr>
              <a:xfrm>
                <a:off x="5673106" y="3940378"/>
                <a:ext cx="1157606" cy="610233"/>
              </a:xfrm>
              <a:custGeom>
                <a:avLst/>
                <a:gdLst/>
                <a:ahLst/>
                <a:cxnLst/>
                <a:rect l="l" t="t" r="r" b="b"/>
                <a:pathLst>
                  <a:path w="37258" h="19639" extrusionOk="0">
                    <a:moveTo>
                      <a:pt x="4302" y="0"/>
                    </a:moveTo>
                    <a:lnTo>
                      <a:pt x="4302" y="9523"/>
                    </a:lnTo>
                    <a:cubicBezTo>
                      <a:pt x="4302" y="12638"/>
                      <a:pt x="3229" y="15653"/>
                      <a:pt x="1262" y="18087"/>
                    </a:cubicBezTo>
                    <a:lnTo>
                      <a:pt x="0" y="19638"/>
                    </a:lnTo>
                    <a:lnTo>
                      <a:pt x="37258" y="19638"/>
                    </a:lnTo>
                    <a:lnTo>
                      <a:pt x="35996" y="18087"/>
                    </a:lnTo>
                    <a:cubicBezTo>
                      <a:pt x="34029" y="15653"/>
                      <a:pt x="32957" y="12638"/>
                      <a:pt x="32957" y="9523"/>
                    </a:cubicBezTo>
                    <a:lnTo>
                      <a:pt x="32957" y="0"/>
                    </a:lnTo>
                    <a:close/>
                  </a:path>
                </a:pathLst>
              </a:custGeom>
              <a:solidFill>
                <a:srgbClr val="0120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8" name="Google Shape;483;p45">
                <a:extLst>
                  <a:ext uri="{FF2B5EF4-FFF2-40B4-BE49-F238E27FC236}">
                    <a16:creationId xmlns:a16="http://schemas.microsoft.com/office/drawing/2014/main" id="{AEED7496-4F85-44FA-9788-EE19B0BE94BF}"/>
                  </a:ext>
                </a:extLst>
              </p:cNvPr>
              <p:cNvSpPr/>
              <p:nvPr/>
            </p:nvSpPr>
            <p:spPr>
              <a:xfrm>
                <a:off x="4311144" y="1401685"/>
                <a:ext cx="3876600" cy="2646900"/>
              </a:xfrm>
              <a:prstGeom prst="roundRect">
                <a:avLst>
                  <a:gd name="adj" fmla="val 0"/>
                </a:avLst>
              </a:prstGeom>
              <a:solidFill>
                <a:srgbClr val="0120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9" name="Google Shape;484;p45">
                <a:extLst>
                  <a:ext uri="{FF2B5EF4-FFF2-40B4-BE49-F238E27FC236}">
                    <a16:creationId xmlns:a16="http://schemas.microsoft.com/office/drawing/2014/main" id="{8C335943-748E-418B-893A-F316C4FE0790}"/>
                  </a:ext>
                </a:extLst>
              </p:cNvPr>
              <p:cNvSpPr/>
              <p:nvPr/>
            </p:nvSpPr>
            <p:spPr>
              <a:xfrm rot="10800000">
                <a:off x="4312964" y="3631599"/>
                <a:ext cx="3873000" cy="416100"/>
              </a:xfrm>
              <a:prstGeom prst="round2SameRect">
                <a:avLst>
                  <a:gd name="adj1" fmla="val 0"/>
                  <a:gd name="adj2" fmla="val 0"/>
                </a:avLst>
              </a:prstGeom>
              <a:solidFill>
                <a:srgbClr val="262C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0" name="Google Shape;485;p45">
                <a:extLst>
                  <a:ext uri="{FF2B5EF4-FFF2-40B4-BE49-F238E27FC236}">
                    <a16:creationId xmlns:a16="http://schemas.microsoft.com/office/drawing/2014/main" id="{D6B690C3-2890-46AA-8456-86E2815E8192}"/>
                  </a:ext>
                </a:extLst>
              </p:cNvPr>
              <p:cNvSpPr/>
              <p:nvPr/>
            </p:nvSpPr>
            <p:spPr>
              <a:xfrm>
                <a:off x="4517909" y="1576228"/>
                <a:ext cx="3486900" cy="1880700"/>
              </a:xfrm>
              <a:prstGeom prst="rect">
                <a:avLst/>
              </a:prstGeom>
              <a:solidFill>
                <a:srgbClr val="FFFFFF"/>
              </a:solidFill>
              <a:ln w="9525" cap="flat" cmpd="sng">
                <a:solidFill>
                  <a:srgbClr val="262C3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1" name="Google Shape;486;p45">
                <a:extLst>
                  <a:ext uri="{FF2B5EF4-FFF2-40B4-BE49-F238E27FC236}">
                    <a16:creationId xmlns:a16="http://schemas.microsoft.com/office/drawing/2014/main" id="{93A84B1F-BDCD-4EEE-A228-194A944E5BB4}"/>
                  </a:ext>
                </a:extLst>
              </p:cNvPr>
              <p:cNvSpPr/>
              <p:nvPr/>
            </p:nvSpPr>
            <p:spPr>
              <a:xfrm>
                <a:off x="5673106" y="4550573"/>
                <a:ext cx="1157606" cy="52916"/>
              </a:xfrm>
              <a:custGeom>
                <a:avLst/>
                <a:gdLst/>
                <a:ahLst/>
                <a:cxnLst/>
                <a:rect l="l" t="t" r="r" b="b"/>
                <a:pathLst>
                  <a:path w="37258" h="1703" extrusionOk="0">
                    <a:moveTo>
                      <a:pt x="0" y="0"/>
                    </a:moveTo>
                    <a:lnTo>
                      <a:pt x="0" y="1703"/>
                    </a:lnTo>
                    <a:lnTo>
                      <a:pt x="37258" y="1703"/>
                    </a:lnTo>
                    <a:lnTo>
                      <a:pt x="37258" y="0"/>
                    </a:lnTo>
                    <a:close/>
                  </a:path>
                </a:pathLst>
              </a:custGeom>
              <a:solidFill>
                <a:srgbClr val="262C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2" name="Google Shape;487;p45">
                <a:extLst>
                  <a:ext uri="{FF2B5EF4-FFF2-40B4-BE49-F238E27FC236}">
                    <a16:creationId xmlns:a16="http://schemas.microsoft.com/office/drawing/2014/main" id="{EF32509F-F10A-4BDF-8624-44A01A5DA7C0}"/>
                  </a:ext>
                </a:extLst>
              </p:cNvPr>
              <p:cNvSpPr/>
              <p:nvPr/>
            </p:nvSpPr>
            <p:spPr>
              <a:xfrm>
                <a:off x="6104505" y="3786475"/>
                <a:ext cx="290700" cy="1059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3074" name="Picture 2" descr="Ultimate Guide: 200+ Free Datasets for Data Science, Machine learning, AI,  NLP - Big Data Analytics News">
              <a:extLst>
                <a:ext uri="{FF2B5EF4-FFF2-40B4-BE49-F238E27FC236}">
                  <a16:creationId xmlns:a16="http://schemas.microsoft.com/office/drawing/2014/main" id="{D7A4DE1E-C276-443B-825E-191023E5707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437" b="7812"/>
            <a:stretch/>
          </p:blipFill>
          <p:spPr bwMode="auto">
            <a:xfrm>
              <a:off x="10194428" y="3079590"/>
              <a:ext cx="4664572" cy="22925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ZoneTexte 23">
              <a:extLst>
                <a:ext uri="{FF2B5EF4-FFF2-40B4-BE49-F238E27FC236}">
                  <a16:creationId xmlns:a16="http://schemas.microsoft.com/office/drawing/2014/main" id="{66CDA9E2-D2E5-4280-85F2-3AB294A4AF65}"/>
                </a:ext>
              </a:extLst>
            </p:cNvPr>
            <p:cNvSpPr txBox="1"/>
            <p:nvPr/>
          </p:nvSpPr>
          <p:spPr>
            <a:xfrm>
              <a:off x="10876957" y="3697833"/>
              <a:ext cx="4038600" cy="10181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fr-FR" sz="72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8" name="Google Shape;213;p29">
            <a:extLst>
              <a:ext uri="{FF2B5EF4-FFF2-40B4-BE49-F238E27FC236}">
                <a16:creationId xmlns:a16="http://schemas.microsoft.com/office/drawing/2014/main" id="{CA3DD285-D679-4AD7-A67A-4F56BD0B5DB9}"/>
              </a:ext>
            </a:extLst>
          </p:cNvPr>
          <p:cNvSpPr txBox="1">
            <a:spLocks/>
          </p:cNvSpPr>
          <p:nvPr/>
        </p:nvSpPr>
        <p:spPr>
          <a:xfrm>
            <a:off x="17290818" y="9441738"/>
            <a:ext cx="999088" cy="845262"/>
          </a:xfrm>
          <a:prstGeom prst="rect">
            <a:avLst/>
          </a:prstGeom>
          <a:solidFill>
            <a:srgbClr val="FFFFFF">
              <a:lumMod val="85000"/>
            </a:srgbClr>
          </a:solidFill>
          <a:ln>
            <a:noFill/>
          </a:ln>
        </p:spPr>
        <p:txBody>
          <a:bodyPr spcFirstLastPara="1" wrap="square" lIns="182850" tIns="182850" rIns="182850" bIns="18285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sz="3000" b="1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sz="8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sz="8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sz="8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sz="8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sz="8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sz="8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sz="8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sz="8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C3B"/>
              </a:buClr>
              <a:buSzPts val="4000"/>
              <a:buFont typeface="Montserrat"/>
              <a:buNone/>
              <a:tabLst/>
              <a:defRPr/>
            </a:pPr>
            <a:r>
              <a:rPr kumimoji="0" lang="en" sz="3600" b="1" i="0" u="none" strike="noStrike" kern="0" cap="none" spc="0" normalizeH="0" baseline="0" noProof="0" dirty="0">
                <a:ln>
                  <a:noFill/>
                </a:ln>
                <a:solidFill>
                  <a:srgbClr val="01203D"/>
                </a:solidFill>
                <a:effectLst/>
                <a:uLnTx/>
                <a:uFillTx/>
                <a:latin typeface="Montserrat"/>
                <a:sym typeface="Montserrat"/>
              </a:rPr>
              <a:t>04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6C18C553-38AA-6476-228D-60E7C1AAD6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dirty="0" err="1"/>
              <a:t>Méthodologie</a:t>
            </a:r>
            <a:r>
              <a:rPr lang="en-US" sz="5400" dirty="0"/>
              <a:t> :</a:t>
            </a:r>
          </a:p>
        </p:txBody>
      </p:sp>
      <p:grpSp>
        <p:nvGrpSpPr>
          <p:cNvPr id="2" name="Google Shape;316;p20">
            <a:extLst>
              <a:ext uri="{FF2B5EF4-FFF2-40B4-BE49-F238E27FC236}">
                <a16:creationId xmlns:a16="http://schemas.microsoft.com/office/drawing/2014/main" id="{94366143-9273-E661-C355-D00632E0BC14}"/>
              </a:ext>
            </a:extLst>
          </p:cNvPr>
          <p:cNvGrpSpPr/>
          <p:nvPr/>
        </p:nvGrpSpPr>
        <p:grpSpPr>
          <a:xfrm>
            <a:off x="13605541" y="3009900"/>
            <a:ext cx="3536508" cy="6110764"/>
            <a:chOff x="6665102" y="1304713"/>
            <a:chExt cx="1768800" cy="3056325"/>
          </a:xfrm>
        </p:grpSpPr>
        <p:sp>
          <p:nvSpPr>
            <p:cNvPr id="23" name="Google Shape;317;p20">
              <a:extLst>
                <a:ext uri="{FF2B5EF4-FFF2-40B4-BE49-F238E27FC236}">
                  <a16:creationId xmlns:a16="http://schemas.microsoft.com/office/drawing/2014/main" id="{51CD4016-99CA-0C45-8CDE-5924F7B09AFB}"/>
                </a:ext>
              </a:extLst>
            </p:cNvPr>
            <p:cNvSpPr txBox="1"/>
            <p:nvPr/>
          </p:nvSpPr>
          <p:spPr>
            <a:xfrm>
              <a:off x="6773863" y="3120851"/>
              <a:ext cx="1631015" cy="37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794" tIns="182794" rIns="182794" bIns="182794" anchor="ctr" anchorCtr="0">
              <a:noAutofit/>
            </a:bodyPr>
            <a:lstStyle/>
            <a:p>
              <a:pPr algn="ctr"/>
              <a:r>
                <a:rPr lang="en" sz="3199" b="1" dirty="0">
                  <a:solidFill>
                    <a:schemeClr val="bg2"/>
                  </a:solidFill>
                  <a:latin typeface="+mj-lt"/>
                  <a:ea typeface="Fira Sans Extra Condensed Medium"/>
                  <a:cs typeface="Fira Sans Extra Condensed Medium"/>
                  <a:sym typeface="Fira Sans Extra Condensed Medium"/>
                </a:rPr>
                <a:t>Test</a:t>
              </a:r>
              <a:endParaRPr sz="3199" b="1" dirty="0">
                <a:solidFill>
                  <a:schemeClr val="bg2"/>
                </a:solidFill>
                <a:latin typeface="+mj-lt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4" name="Google Shape;318;p20">
              <a:extLst>
                <a:ext uri="{FF2B5EF4-FFF2-40B4-BE49-F238E27FC236}">
                  <a16:creationId xmlns:a16="http://schemas.microsoft.com/office/drawing/2014/main" id="{DB15071A-33DF-12FE-06E1-FE12857E469E}"/>
                </a:ext>
              </a:extLst>
            </p:cNvPr>
            <p:cNvSpPr/>
            <p:nvPr/>
          </p:nvSpPr>
          <p:spPr>
            <a:xfrm rot="16200000">
              <a:off x="7441801" y="2133561"/>
              <a:ext cx="377400" cy="1606802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182794" tIns="182794" rIns="182794" bIns="182794" anchor="ctr" anchorCtr="0">
              <a:noAutofit/>
            </a:bodyPr>
            <a:lstStyle/>
            <a:p>
              <a:endParaRPr sz="3599"/>
            </a:p>
          </p:txBody>
        </p:sp>
        <p:sp>
          <p:nvSpPr>
            <p:cNvPr id="25" name="Google Shape;319;p20">
              <a:extLst>
                <a:ext uri="{FF2B5EF4-FFF2-40B4-BE49-F238E27FC236}">
                  <a16:creationId xmlns:a16="http://schemas.microsoft.com/office/drawing/2014/main" id="{7247281B-0309-E081-8F4C-C27C8CAFC152}"/>
                </a:ext>
              </a:extLst>
            </p:cNvPr>
            <p:cNvSpPr txBox="1"/>
            <p:nvPr/>
          </p:nvSpPr>
          <p:spPr>
            <a:xfrm>
              <a:off x="6835204" y="3627538"/>
              <a:ext cx="1463698" cy="73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794" tIns="182794" rIns="182794" bIns="182794" anchor="ctr" anchorCtr="0">
              <a:noAutofit/>
            </a:bodyPr>
            <a:lstStyle/>
            <a:p>
              <a:pPr algn="ctr"/>
              <a:r>
                <a:rPr lang="fr-FR" sz="2000" dirty="0">
                  <a:latin typeface="+mj-lt"/>
                  <a:ea typeface="Roboto"/>
                  <a:cs typeface="Roboto"/>
                  <a:sym typeface="Roboto"/>
                </a:rPr>
                <a:t>Tester le modèle final sur les données de test </a:t>
              </a:r>
              <a:endParaRPr sz="2000" dirty="0">
                <a:latin typeface="+mj-lt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6" name="Google Shape;320;p20">
              <a:extLst>
                <a:ext uri="{FF2B5EF4-FFF2-40B4-BE49-F238E27FC236}">
                  <a16:creationId xmlns:a16="http://schemas.microsoft.com/office/drawing/2014/main" id="{8ECAD16F-ACFC-2904-C1BB-01D03BD20687}"/>
                </a:ext>
              </a:extLst>
            </p:cNvPr>
            <p:cNvSpPr txBox="1"/>
            <p:nvPr/>
          </p:nvSpPr>
          <p:spPr>
            <a:xfrm>
              <a:off x="6665102" y="2748263"/>
              <a:ext cx="1606800" cy="3774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txBody>
            <a:bodyPr spcFirstLastPara="1" wrap="square" lIns="182794" tIns="182794" rIns="182794" bIns="182794" anchor="ctr" anchorCtr="0">
              <a:noAutofit/>
            </a:bodyPr>
            <a:lstStyle/>
            <a:p>
              <a:pPr algn="ctr"/>
              <a:r>
                <a:rPr lang="en" sz="3199" dirty="0">
                  <a:solidFill>
                    <a:srgbClr val="FFFFFF"/>
                  </a:solidFill>
                  <a:latin typeface="+mj-lt"/>
                  <a:ea typeface="Fira Sans Extra Condensed Medium"/>
                  <a:cs typeface="Fira Sans Extra Condensed Medium"/>
                  <a:sym typeface="Fira Sans Extra Condensed Medium"/>
                </a:rPr>
                <a:t>Etape 5</a:t>
              </a:r>
              <a:endParaRPr sz="3199" dirty="0">
                <a:solidFill>
                  <a:srgbClr val="FFFFFF"/>
                </a:solidFill>
                <a:latin typeface="+mj-lt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7" name="Google Shape;321;p20">
              <a:extLst>
                <a:ext uri="{FF2B5EF4-FFF2-40B4-BE49-F238E27FC236}">
                  <a16:creationId xmlns:a16="http://schemas.microsoft.com/office/drawing/2014/main" id="{C3760699-49F6-A4C6-E45F-CC181A0ABAB4}"/>
                </a:ext>
              </a:extLst>
            </p:cNvPr>
            <p:cNvSpPr/>
            <p:nvPr/>
          </p:nvSpPr>
          <p:spPr>
            <a:xfrm>
              <a:off x="6988175" y="1304713"/>
              <a:ext cx="960600" cy="960600"/>
            </a:xfrm>
            <a:prstGeom prst="ellipse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82794" tIns="182794" rIns="182794" bIns="182794" anchor="ctr" anchorCtr="0">
              <a:noAutofit/>
            </a:bodyPr>
            <a:lstStyle/>
            <a:p>
              <a:endParaRPr sz="3599"/>
            </a:p>
          </p:txBody>
        </p:sp>
        <p:cxnSp>
          <p:nvCxnSpPr>
            <p:cNvPr id="28" name="Google Shape;322;p20">
              <a:extLst>
                <a:ext uri="{FF2B5EF4-FFF2-40B4-BE49-F238E27FC236}">
                  <a16:creationId xmlns:a16="http://schemas.microsoft.com/office/drawing/2014/main" id="{0741F471-CB49-BE0E-39F2-9BE19B4625C5}"/>
                </a:ext>
              </a:extLst>
            </p:cNvPr>
            <p:cNvCxnSpPr>
              <a:cxnSpLocks/>
              <a:stCxn id="27" idx="4"/>
              <a:endCxn id="26" idx="0"/>
            </p:cNvCxnSpPr>
            <p:nvPr/>
          </p:nvCxnSpPr>
          <p:spPr>
            <a:xfrm>
              <a:off x="7468475" y="2265313"/>
              <a:ext cx="0" cy="4830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9" name="Google Shape;300;p20">
            <a:extLst>
              <a:ext uri="{FF2B5EF4-FFF2-40B4-BE49-F238E27FC236}">
                <a16:creationId xmlns:a16="http://schemas.microsoft.com/office/drawing/2014/main" id="{5670CBDB-C638-8553-A298-45229290056B}"/>
              </a:ext>
            </a:extLst>
          </p:cNvPr>
          <p:cNvGrpSpPr/>
          <p:nvPr/>
        </p:nvGrpSpPr>
        <p:grpSpPr>
          <a:xfrm>
            <a:off x="984766" y="3009900"/>
            <a:ext cx="3599625" cy="6110764"/>
            <a:chOff x="710297" y="1304713"/>
            <a:chExt cx="1800368" cy="3056325"/>
          </a:xfrm>
        </p:grpSpPr>
        <p:sp>
          <p:nvSpPr>
            <p:cNvPr id="30" name="Google Shape;301;p20">
              <a:extLst>
                <a:ext uri="{FF2B5EF4-FFF2-40B4-BE49-F238E27FC236}">
                  <a16:creationId xmlns:a16="http://schemas.microsoft.com/office/drawing/2014/main" id="{2D240EA9-43BB-803B-E4EE-273F5E8322F9}"/>
                </a:ext>
              </a:extLst>
            </p:cNvPr>
            <p:cNvSpPr txBox="1"/>
            <p:nvPr/>
          </p:nvSpPr>
          <p:spPr>
            <a:xfrm>
              <a:off x="840865" y="3125662"/>
              <a:ext cx="1669800" cy="37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794" tIns="182794" rIns="182794" bIns="182794" anchor="ctr" anchorCtr="0">
              <a:noAutofit/>
            </a:bodyPr>
            <a:lstStyle/>
            <a:p>
              <a:pPr algn="ctr"/>
              <a:r>
                <a:rPr lang="en" sz="3199" b="1" dirty="0">
                  <a:solidFill>
                    <a:schemeClr val="accent2">
                      <a:lumMod val="90000"/>
                      <a:lumOff val="10000"/>
                    </a:schemeClr>
                  </a:solidFill>
                  <a:latin typeface="+mj-lt"/>
                  <a:ea typeface="Fira Sans Extra Condensed Medium"/>
                  <a:cs typeface="Fira Sans Extra Condensed Medium"/>
                  <a:sym typeface="Fira Sans Extra Condensed Medium"/>
                </a:rPr>
                <a:t>Extraction</a:t>
              </a:r>
              <a:endParaRPr sz="3199" b="1" dirty="0">
                <a:solidFill>
                  <a:schemeClr val="accent2">
                    <a:lumMod val="90000"/>
                    <a:lumOff val="10000"/>
                  </a:schemeClr>
                </a:solidFill>
                <a:latin typeface="+mj-lt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31" name="Google Shape;302;p20">
              <a:extLst>
                <a:ext uri="{FF2B5EF4-FFF2-40B4-BE49-F238E27FC236}">
                  <a16:creationId xmlns:a16="http://schemas.microsoft.com/office/drawing/2014/main" id="{5E10626B-64D7-EBD5-4F01-CBACD64F75F7}"/>
                </a:ext>
              </a:extLst>
            </p:cNvPr>
            <p:cNvSpPr/>
            <p:nvPr/>
          </p:nvSpPr>
          <p:spPr>
            <a:xfrm rot="16200000">
              <a:off x="1356498" y="2102062"/>
              <a:ext cx="377400" cy="1669801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spcFirstLastPara="1" wrap="square" lIns="182794" tIns="182794" rIns="182794" bIns="182794" anchor="ctr" anchorCtr="0">
              <a:noAutofit/>
            </a:bodyPr>
            <a:lstStyle/>
            <a:p>
              <a:endParaRPr sz="3599"/>
            </a:p>
          </p:txBody>
        </p:sp>
        <p:sp>
          <p:nvSpPr>
            <p:cNvPr id="32" name="Google Shape;303;p20">
              <a:extLst>
                <a:ext uri="{FF2B5EF4-FFF2-40B4-BE49-F238E27FC236}">
                  <a16:creationId xmlns:a16="http://schemas.microsoft.com/office/drawing/2014/main" id="{EE2D3DA7-C438-FF04-C1E3-50F300B95FA7}"/>
                </a:ext>
              </a:extLst>
            </p:cNvPr>
            <p:cNvSpPr txBox="1"/>
            <p:nvPr/>
          </p:nvSpPr>
          <p:spPr>
            <a:xfrm>
              <a:off x="840865" y="3627538"/>
              <a:ext cx="1669800" cy="73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794" tIns="182794" rIns="182794" bIns="182794" anchor="ctr" anchorCtr="0">
              <a:noAutofit/>
            </a:bodyPr>
            <a:lstStyle/>
            <a:p>
              <a:pPr algn="ctr"/>
              <a:r>
                <a:rPr lang="en-US" sz="2000" dirty="0">
                  <a:latin typeface="+mj-lt"/>
                  <a:ea typeface="Roboto"/>
                  <a:cs typeface="Roboto"/>
                  <a:sym typeface="Roboto"/>
                </a:rPr>
                <a:t>Extraction de 2 categories des images </a:t>
              </a:r>
              <a:r>
                <a:rPr lang="en-US" sz="2000" dirty="0" err="1">
                  <a:latin typeface="+mj-lt"/>
                  <a:ea typeface="Roboto"/>
                  <a:cs typeface="Roboto"/>
                  <a:sym typeface="Roboto"/>
                </a:rPr>
                <a:t>une</a:t>
              </a:r>
              <a:r>
                <a:rPr lang="en-US" sz="2000" dirty="0">
                  <a:latin typeface="+mj-lt"/>
                  <a:ea typeface="Roboto"/>
                  <a:cs typeface="Roboto"/>
                  <a:sym typeface="Roboto"/>
                </a:rPr>
                <a:t> pour la detection et </a:t>
              </a:r>
              <a:r>
                <a:rPr lang="en-US" sz="2000" dirty="0" err="1">
                  <a:latin typeface="+mj-lt"/>
                  <a:ea typeface="Roboto"/>
                  <a:cs typeface="Roboto"/>
                  <a:sym typeface="Roboto"/>
                </a:rPr>
                <a:t>l’autre</a:t>
              </a:r>
              <a:r>
                <a:rPr lang="en-US" sz="2000" dirty="0">
                  <a:latin typeface="+mj-lt"/>
                  <a:ea typeface="Roboto"/>
                  <a:cs typeface="Roboto"/>
                  <a:sym typeface="Roboto"/>
                </a:rPr>
                <a:t> pour la classification</a:t>
              </a:r>
            </a:p>
            <a:p>
              <a:pPr algn="ctr"/>
              <a:endParaRPr lang="en-US" sz="2399" dirty="0">
                <a:latin typeface="+mj-lt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3" name="Google Shape;304;p20">
              <a:extLst>
                <a:ext uri="{FF2B5EF4-FFF2-40B4-BE49-F238E27FC236}">
                  <a16:creationId xmlns:a16="http://schemas.microsoft.com/office/drawing/2014/main" id="{2FBF5B6A-8DEC-C51F-AA53-751F8D2CC53A}"/>
                </a:ext>
              </a:extLst>
            </p:cNvPr>
            <p:cNvSpPr txBox="1"/>
            <p:nvPr/>
          </p:nvSpPr>
          <p:spPr>
            <a:xfrm>
              <a:off x="872365" y="2748263"/>
              <a:ext cx="1606800" cy="37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794" tIns="182794" rIns="182794" bIns="182794" anchor="ctr" anchorCtr="0">
              <a:noAutofit/>
            </a:bodyPr>
            <a:lstStyle/>
            <a:p>
              <a:pPr algn="ctr"/>
              <a:r>
                <a:rPr lang="en" sz="3199" dirty="0">
                  <a:solidFill>
                    <a:srgbClr val="FFFFFF"/>
                  </a:solidFill>
                  <a:latin typeface="+mj-lt"/>
                  <a:ea typeface="Fira Sans Extra Condensed Medium"/>
                  <a:cs typeface="Fira Sans Extra Condensed Medium"/>
                  <a:sym typeface="Fira Sans Extra Condensed Medium"/>
                </a:rPr>
                <a:t>Etape 1</a:t>
              </a:r>
              <a:endParaRPr lang="fr-FR" sz="3199" dirty="0">
                <a:solidFill>
                  <a:srgbClr val="FFFFFF"/>
                </a:solidFill>
                <a:latin typeface="+mj-lt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34" name="Google Shape;305;p20">
              <a:extLst>
                <a:ext uri="{FF2B5EF4-FFF2-40B4-BE49-F238E27FC236}">
                  <a16:creationId xmlns:a16="http://schemas.microsoft.com/office/drawing/2014/main" id="{5B1E5130-DFB1-F1C8-525A-8599217219DA}"/>
                </a:ext>
              </a:extLst>
            </p:cNvPr>
            <p:cNvSpPr/>
            <p:nvPr/>
          </p:nvSpPr>
          <p:spPr>
            <a:xfrm>
              <a:off x="1195400" y="1304713"/>
              <a:ext cx="960600" cy="960600"/>
            </a:xfrm>
            <a:prstGeom prst="ellipse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82794" tIns="182794" rIns="182794" bIns="182794" anchor="ctr" anchorCtr="0">
              <a:noAutofit/>
            </a:bodyPr>
            <a:lstStyle/>
            <a:p>
              <a:endParaRPr sz="3599"/>
            </a:p>
          </p:txBody>
        </p:sp>
        <p:sp>
          <p:nvSpPr>
            <p:cNvPr id="35" name="Google Shape;306;p20">
              <a:extLst>
                <a:ext uri="{FF2B5EF4-FFF2-40B4-BE49-F238E27FC236}">
                  <a16:creationId xmlns:a16="http://schemas.microsoft.com/office/drawing/2014/main" id="{7E45FA9B-C7DC-0775-5074-3ADF69616989}"/>
                </a:ext>
              </a:extLst>
            </p:cNvPr>
            <p:cNvSpPr/>
            <p:nvPr/>
          </p:nvSpPr>
          <p:spPr>
            <a:xfrm>
              <a:off x="1274300" y="1383613"/>
              <a:ext cx="802800" cy="802800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spcFirstLastPara="1" wrap="square" lIns="182794" tIns="182794" rIns="182794" bIns="182794" anchor="ctr" anchorCtr="0">
              <a:noAutofit/>
            </a:bodyPr>
            <a:lstStyle/>
            <a:p>
              <a:endParaRPr sz="3599"/>
            </a:p>
          </p:txBody>
        </p:sp>
        <p:cxnSp>
          <p:nvCxnSpPr>
            <p:cNvPr id="36" name="Google Shape;307;p20">
              <a:extLst>
                <a:ext uri="{FF2B5EF4-FFF2-40B4-BE49-F238E27FC236}">
                  <a16:creationId xmlns:a16="http://schemas.microsoft.com/office/drawing/2014/main" id="{C20B6E83-334D-2595-0B5B-E3DF1EA293C1}"/>
                </a:ext>
              </a:extLst>
            </p:cNvPr>
            <p:cNvCxnSpPr>
              <a:endCxn id="33" idx="0"/>
            </p:cNvCxnSpPr>
            <p:nvPr/>
          </p:nvCxnSpPr>
          <p:spPr>
            <a:xfrm>
              <a:off x="1675765" y="2265263"/>
              <a:ext cx="0" cy="4830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7" name="Google Shape;308;p20">
            <a:extLst>
              <a:ext uri="{FF2B5EF4-FFF2-40B4-BE49-F238E27FC236}">
                <a16:creationId xmlns:a16="http://schemas.microsoft.com/office/drawing/2014/main" id="{195831FB-C02F-6EC6-E723-DC10609783D9}"/>
              </a:ext>
            </a:extLst>
          </p:cNvPr>
          <p:cNvGrpSpPr/>
          <p:nvPr/>
        </p:nvGrpSpPr>
        <p:grpSpPr>
          <a:xfrm>
            <a:off x="10677453" y="3009897"/>
            <a:ext cx="3329572" cy="6110766"/>
            <a:chOff x="4799364" y="1304712"/>
            <a:chExt cx="1665300" cy="3056326"/>
          </a:xfrm>
        </p:grpSpPr>
        <p:sp>
          <p:nvSpPr>
            <p:cNvPr id="38" name="Google Shape;309;p20">
              <a:extLst>
                <a:ext uri="{FF2B5EF4-FFF2-40B4-BE49-F238E27FC236}">
                  <a16:creationId xmlns:a16="http://schemas.microsoft.com/office/drawing/2014/main" id="{38413381-0D1D-9EF2-8938-2F4E87EB7ACC}"/>
                </a:ext>
              </a:extLst>
            </p:cNvPr>
            <p:cNvSpPr txBox="1"/>
            <p:nvPr/>
          </p:nvSpPr>
          <p:spPr>
            <a:xfrm>
              <a:off x="4800162" y="3120902"/>
              <a:ext cx="1660800" cy="37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794" tIns="182794" rIns="182794" bIns="182794" anchor="ctr" anchorCtr="0">
              <a:noAutofit/>
            </a:bodyPr>
            <a:lstStyle/>
            <a:p>
              <a:pPr algn="ctr"/>
              <a:r>
                <a:rPr lang="en" sz="3199" b="1" dirty="0">
                  <a:solidFill>
                    <a:schemeClr val="accent2">
                      <a:lumMod val="50000"/>
                      <a:lumOff val="50000"/>
                    </a:schemeClr>
                  </a:solidFill>
                  <a:latin typeface="+mj-lt"/>
                  <a:ea typeface="Fira Sans Extra Condensed Medium"/>
                  <a:cs typeface="Fira Sans Extra Condensed Medium"/>
                  <a:sym typeface="Fira Sans Extra Condensed Medium"/>
                </a:rPr>
                <a:t>Entrainement</a:t>
              </a:r>
              <a:endParaRPr sz="3199" b="1" dirty="0">
                <a:solidFill>
                  <a:schemeClr val="accent2">
                    <a:lumMod val="50000"/>
                    <a:lumOff val="50000"/>
                  </a:schemeClr>
                </a:solidFill>
                <a:latin typeface="+mj-lt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39" name="Google Shape;310;p20">
              <a:extLst>
                <a:ext uri="{FF2B5EF4-FFF2-40B4-BE49-F238E27FC236}">
                  <a16:creationId xmlns:a16="http://schemas.microsoft.com/office/drawing/2014/main" id="{C6EA15BA-FC6C-8396-0E19-F42E5BA11644}"/>
                </a:ext>
              </a:extLst>
            </p:cNvPr>
            <p:cNvSpPr/>
            <p:nvPr/>
          </p:nvSpPr>
          <p:spPr>
            <a:xfrm rot="16200000">
              <a:off x="5441862" y="2133562"/>
              <a:ext cx="377400" cy="1606799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00A9D7"/>
            </a:solidFill>
            <a:ln>
              <a:noFill/>
            </a:ln>
          </p:spPr>
          <p:txBody>
            <a:bodyPr spcFirstLastPara="1" wrap="square" lIns="182794" tIns="182794" rIns="182794" bIns="182794" anchor="ctr" anchorCtr="0">
              <a:noAutofit/>
            </a:bodyPr>
            <a:lstStyle/>
            <a:p>
              <a:endParaRPr sz="3599"/>
            </a:p>
          </p:txBody>
        </p:sp>
        <p:sp>
          <p:nvSpPr>
            <p:cNvPr id="40" name="Google Shape;311;p20">
              <a:extLst>
                <a:ext uri="{FF2B5EF4-FFF2-40B4-BE49-F238E27FC236}">
                  <a16:creationId xmlns:a16="http://schemas.microsoft.com/office/drawing/2014/main" id="{8E959840-8C42-1B77-EE2B-F3D2DCE01A3D}"/>
                </a:ext>
              </a:extLst>
            </p:cNvPr>
            <p:cNvSpPr txBox="1"/>
            <p:nvPr/>
          </p:nvSpPr>
          <p:spPr>
            <a:xfrm>
              <a:off x="4799364" y="3627538"/>
              <a:ext cx="1665300" cy="73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794" tIns="182794" rIns="182794" bIns="182794" anchor="ctr" anchorCtr="0">
              <a:noAutofit/>
            </a:bodyPr>
            <a:lstStyle/>
            <a:p>
              <a:pPr algn="ctr"/>
              <a:r>
                <a:rPr lang="fr-FR" sz="2000" dirty="0">
                  <a:latin typeface="+mj-lt"/>
                  <a:ea typeface="Roboto"/>
                  <a:cs typeface="Roboto"/>
                  <a:sym typeface="Roboto"/>
                </a:rPr>
                <a:t>Entrainer le modèle YOLOV8 pour la détection et ensuite pour la classification</a:t>
              </a:r>
              <a:endParaRPr sz="2000" dirty="0">
                <a:latin typeface="+mj-lt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1" name="Google Shape;312;p20">
              <a:extLst>
                <a:ext uri="{FF2B5EF4-FFF2-40B4-BE49-F238E27FC236}">
                  <a16:creationId xmlns:a16="http://schemas.microsoft.com/office/drawing/2014/main" id="{C70A074F-E048-5AF6-01FF-56126DF5F046}"/>
                </a:ext>
              </a:extLst>
            </p:cNvPr>
            <p:cNvSpPr txBox="1"/>
            <p:nvPr/>
          </p:nvSpPr>
          <p:spPr>
            <a:xfrm>
              <a:off x="4801954" y="2748262"/>
              <a:ext cx="1606800" cy="3774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182794" tIns="182794" rIns="182794" bIns="182794" anchor="ctr" anchorCtr="0">
              <a:noAutofit/>
            </a:bodyPr>
            <a:lstStyle/>
            <a:p>
              <a:pPr algn="ctr"/>
              <a:r>
                <a:rPr lang="en" sz="3199" dirty="0">
                  <a:solidFill>
                    <a:srgbClr val="FFFFFF"/>
                  </a:solidFill>
                  <a:latin typeface="+mj-lt"/>
                  <a:ea typeface="Fira Sans Extra Condensed Medium"/>
                  <a:cs typeface="Fira Sans Extra Condensed Medium"/>
                  <a:sym typeface="Fira Sans Extra Condensed Medium"/>
                </a:rPr>
                <a:t>Etape 4</a:t>
              </a:r>
              <a:endParaRPr sz="3199" dirty="0">
                <a:solidFill>
                  <a:srgbClr val="FFFFFF"/>
                </a:solidFill>
                <a:latin typeface="+mj-lt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42" name="Google Shape;313;p20">
              <a:extLst>
                <a:ext uri="{FF2B5EF4-FFF2-40B4-BE49-F238E27FC236}">
                  <a16:creationId xmlns:a16="http://schemas.microsoft.com/office/drawing/2014/main" id="{71F01766-D44C-1E5A-A62A-D9C07D0C76CE}"/>
                </a:ext>
              </a:extLst>
            </p:cNvPr>
            <p:cNvSpPr/>
            <p:nvPr/>
          </p:nvSpPr>
          <p:spPr>
            <a:xfrm>
              <a:off x="5124970" y="1304712"/>
              <a:ext cx="960600" cy="960600"/>
            </a:xfrm>
            <a:prstGeom prst="ellipse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82794" tIns="182794" rIns="182794" bIns="182794" anchor="ctr" anchorCtr="0">
              <a:noAutofit/>
            </a:bodyPr>
            <a:lstStyle/>
            <a:p>
              <a:endParaRPr sz="3599"/>
            </a:p>
          </p:txBody>
        </p:sp>
        <p:sp>
          <p:nvSpPr>
            <p:cNvPr id="43" name="Google Shape;314;p20">
              <a:extLst>
                <a:ext uri="{FF2B5EF4-FFF2-40B4-BE49-F238E27FC236}">
                  <a16:creationId xmlns:a16="http://schemas.microsoft.com/office/drawing/2014/main" id="{3A8D4551-C208-ECC2-044F-9E91CCBDE75A}"/>
                </a:ext>
              </a:extLst>
            </p:cNvPr>
            <p:cNvSpPr/>
            <p:nvPr/>
          </p:nvSpPr>
          <p:spPr>
            <a:xfrm>
              <a:off x="5203870" y="1383612"/>
              <a:ext cx="802800" cy="80280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182794" tIns="182794" rIns="182794" bIns="182794" anchor="ctr" anchorCtr="0">
              <a:noAutofit/>
            </a:bodyPr>
            <a:lstStyle/>
            <a:p>
              <a:endParaRPr sz="3599"/>
            </a:p>
          </p:txBody>
        </p:sp>
        <p:cxnSp>
          <p:nvCxnSpPr>
            <p:cNvPr id="44" name="Google Shape;315;p20">
              <a:extLst>
                <a:ext uri="{FF2B5EF4-FFF2-40B4-BE49-F238E27FC236}">
                  <a16:creationId xmlns:a16="http://schemas.microsoft.com/office/drawing/2014/main" id="{1637DA7D-3800-AE09-ED45-3852F347C798}"/>
                </a:ext>
              </a:extLst>
            </p:cNvPr>
            <p:cNvCxnSpPr>
              <a:stCxn id="42" idx="4"/>
              <a:endCxn id="41" idx="0"/>
            </p:cNvCxnSpPr>
            <p:nvPr/>
          </p:nvCxnSpPr>
          <p:spPr>
            <a:xfrm>
              <a:off x="5605270" y="2265312"/>
              <a:ext cx="0" cy="4830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5" name="Google Shape;323;p20">
            <a:extLst>
              <a:ext uri="{FF2B5EF4-FFF2-40B4-BE49-F238E27FC236}">
                <a16:creationId xmlns:a16="http://schemas.microsoft.com/office/drawing/2014/main" id="{2001E142-4B4E-17A9-6FB7-E31BF9A7568D}"/>
              </a:ext>
            </a:extLst>
          </p:cNvPr>
          <p:cNvGrpSpPr/>
          <p:nvPr/>
        </p:nvGrpSpPr>
        <p:grpSpPr>
          <a:xfrm>
            <a:off x="4265078" y="3009900"/>
            <a:ext cx="3338570" cy="6110764"/>
            <a:chOff x="2771799" y="1304713"/>
            <a:chExt cx="1669800" cy="3056325"/>
          </a:xfrm>
        </p:grpSpPr>
        <p:sp>
          <p:nvSpPr>
            <p:cNvPr id="46" name="Google Shape;324;p20">
              <a:extLst>
                <a:ext uri="{FF2B5EF4-FFF2-40B4-BE49-F238E27FC236}">
                  <a16:creationId xmlns:a16="http://schemas.microsoft.com/office/drawing/2014/main" id="{F98184C7-4B20-4C8B-2708-E90F979B5399}"/>
                </a:ext>
              </a:extLst>
            </p:cNvPr>
            <p:cNvSpPr txBox="1"/>
            <p:nvPr/>
          </p:nvSpPr>
          <p:spPr>
            <a:xfrm>
              <a:off x="2771799" y="3123282"/>
              <a:ext cx="1665300" cy="37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794" tIns="182794" rIns="182794" bIns="182794" anchor="ctr" anchorCtr="0">
              <a:noAutofit/>
            </a:bodyPr>
            <a:lstStyle/>
            <a:p>
              <a:pPr algn="ctr"/>
              <a:r>
                <a:rPr lang="en" sz="3199" b="1" dirty="0">
                  <a:solidFill>
                    <a:schemeClr val="accent2">
                      <a:lumMod val="75000"/>
                      <a:lumOff val="25000"/>
                    </a:schemeClr>
                  </a:solidFill>
                  <a:latin typeface="+mj-lt"/>
                  <a:ea typeface="Fira Sans Extra Condensed Medium"/>
                  <a:cs typeface="Fira Sans Extra Condensed Medium"/>
                  <a:sym typeface="Fira Sans Extra Condensed Medium"/>
                </a:rPr>
                <a:t>Structuration</a:t>
              </a:r>
            </a:p>
          </p:txBody>
        </p:sp>
        <p:sp>
          <p:nvSpPr>
            <p:cNvPr id="47" name="Google Shape;325;p20">
              <a:extLst>
                <a:ext uri="{FF2B5EF4-FFF2-40B4-BE49-F238E27FC236}">
                  <a16:creationId xmlns:a16="http://schemas.microsoft.com/office/drawing/2014/main" id="{C00AD872-FCC4-BF20-826E-20AB9C3E0406}"/>
                </a:ext>
              </a:extLst>
            </p:cNvPr>
            <p:cNvSpPr/>
            <p:nvPr/>
          </p:nvSpPr>
          <p:spPr>
            <a:xfrm rot="16200000">
              <a:off x="3414711" y="2133562"/>
              <a:ext cx="377400" cy="16068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182794" tIns="182794" rIns="182794" bIns="182794" anchor="ctr" anchorCtr="0">
              <a:noAutofit/>
            </a:bodyPr>
            <a:lstStyle/>
            <a:p>
              <a:endParaRPr sz="3599"/>
            </a:p>
          </p:txBody>
        </p:sp>
        <p:sp>
          <p:nvSpPr>
            <p:cNvPr id="48" name="Google Shape;326;p20">
              <a:extLst>
                <a:ext uri="{FF2B5EF4-FFF2-40B4-BE49-F238E27FC236}">
                  <a16:creationId xmlns:a16="http://schemas.microsoft.com/office/drawing/2014/main" id="{09846925-7F4F-AAA3-7EB6-128BE9779348}"/>
                </a:ext>
              </a:extLst>
            </p:cNvPr>
            <p:cNvSpPr txBox="1"/>
            <p:nvPr/>
          </p:nvSpPr>
          <p:spPr>
            <a:xfrm>
              <a:off x="2771799" y="3627538"/>
              <a:ext cx="1669800" cy="73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794" tIns="182794" rIns="182794" bIns="182794" anchor="ctr" anchorCtr="0">
              <a:noAutofit/>
            </a:bodyPr>
            <a:lstStyle/>
            <a:p>
              <a:pPr algn="ctr"/>
              <a:r>
                <a:rPr lang="fr-FR" sz="2000" dirty="0"/>
                <a:t>Les images doivent respecter une structure bien précise pour l’entraînement des modèles.</a:t>
              </a:r>
              <a:endParaRPr sz="2000" dirty="0">
                <a:sym typeface="Roboto"/>
              </a:endParaRPr>
            </a:p>
          </p:txBody>
        </p:sp>
        <p:sp>
          <p:nvSpPr>
            <p:cNvPr id="49" name="Google Shape;327;p20">
              <a:extLst>
                <a:ext uri="{FF2B5EF4-FFF2-40B4-BE49-F238E27FC236}">
                  <a16:creationId xmlns:a16="http://schemas.microsoft.com/office/drawing/2014/main" id="{10B9821E-109E-9A4A-D7F7-C3965D3D9FC7}"/>
                </a:ext>
              </a:extLst>
            </p:cNvPr>
            <p:cNvSpPr txBox="1"/>
            <p:nvPr/>
          </p:nvSpPr>
          <p:spPr>
            <a:xfrm>
              <a:off x="2803299" y="2748263"/>
              <a:ext cx="1606800" cy="377400"/>
            </a:xfrm>
            <a:prstGeom prst="rect">
              <a:avLst/>
            </a:prstGeom>
            <a:solidFill>
              <a:schemeClr val="accent2">
                <a:lumMod val="75000"/>
                <a:lumOff val="25000"/>
              </a:schemeClr>
            </a:solidFill>
            <a:ln>
              <a:noFill/>
            </a:ln>
          </p:spPr>
          <p:txBody>
            <a:bodyPr spcFirstLastPara="1" wrap="square" lIns="182794" tIns="182794" rIns="182794" bIns="182794" anchor="ctr" anchorCtr="0">
              <a:noAutofit/>
            </a:bodyPr>
            <a:lstStyle/>
            <a:p>
              <a:pPr algn="ctr"/>
              <a:r>
                <a:rPr lang="en" sz="3199" dirty="0">
                  <a:solidFill>
                    <a:srgbClr val="FFFFFF"/>
                  </a:solidFill>
                  <a:latin typeface="+mj-lt"/>
                  <a:ea typeface="Fira Sans Extra Condensed Medium"/>
                  <a:cs typeface="Fira Sans Extra Condensed Medium"/>
                  <a:sym typeface="Fira Sans Extra Condensed Medium"/>
                </a:rPr>
                <a:t>Etape 2</a:t>
              </a:r>
              <a:endParaRPr sz="3199" dirty="0">
                <a:solidFill>
                  <a:srgbClr val="FFFFFF"/>
                </a:solidFill>
                <a:latin typeface="+mj-lt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50" name="Google Shape;328;p20">
              <a:extLst>
                <a:ext uri="{FF2B5EF4-FFF2-40B4-BE49-F238E27FC236}">
                  <a16:creationId xmlns:a16="http://schemas.microsoft.com/office/drawing/2014/main" id="{1C57616E-C4D3-0D3F-48EB-791A099DA050}"/>
                </a:ext>
              </a:extLst>
            </p:cNvPr>
            <p:cNvSpPr/>
            <p:nvPr/>
          </p:nvSpPr>
          <p:spPr>
            <a:xfrm>
              <a:off x="3126325" y="1304713"/>
              <a:ext cx="960600" cy="960600"/>
            </a:xfrm>
            <a:prstGeom prst="ellipse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82794" tIns="182794" rIns="182794" bIns="182794" anchor="ctr" anchorCtr="0">
              <a:noAutofit/>
            </a:bodyPr>
            <a:lstStyle/>
            <a:p>
              <a:endParaRPr sz="3599"/>
            </a:p>
          </p:txBody>
        </p:sp>
        <p:sp>
          <p:nvSpPr>
            <p:cNvPr id="51" name="Google Shape;329;p20">
              <a:extLst>
                <a:ext uri="{FF2B5EF4-FFF2-40B4-BE49-F238E27FC236}">
                  <a16:creationId xmlns:a16="http://schemas.microsoft.com/office/drawing/2014/main" id="{90B048EF-62AA-3158-B9A5-EFD77FE303CC}"/>
                </a:ext>
              </a:extLst>
            </p:cNvPr>
            <p:cNvSpPr/>
            <p:nvPr/>
          </p:nvSpPr>
          <p:spPr>
            <a:xfrm>
              <a:off x="3205225" y="1383613"/>
              <a:ext cx="802800" cy="802800"/>
            </a:xfrm>
            <a:prstGeom prst="ellipse">
              <a:avLst/>
            </a:prstGeom>
            <a:solidFill>
              <a:schemeClr val="accent2">
                <a:lumMod val="75000"/>
                <a:lumOff val="25000"/>
              </a:schemeClr>
            </a:solidFill>
            <a:ln>
              <a:noFill/>
            </a:ln>
          </p:spPr>
          <p:txBody>
            <a:bodyPr spcFirstLastPara="1" wrap="square" lIns="182794" tIns="182794" rIns="182794" bIns="182794" anchor="ctr" anchorCtr="0">
              <a:noAutofit/>
            </a:bodyPr>
            <a:lstStyle/>
            <a:p>
              <a:endParaRPr sz="3599"/>
            </a:p>
          </p:txBody>
        </p:sp>
        <p:cxnSp>
          <p:nvCxnSpPr>
            <p:cNvPr id="52" name="Google Shape;330;p20">
              <a:extLst>
                <a:ext uri="{FF2B5EF4-FFF2-40B4-BE49-F238E27FC236}">
                  <a16:creationId xmlns:a16="http://schemas.microsoft.com/office/drawing/2014/main" id="{9EA771FE-CDB5-3AA4-AC1D-7F9FE3A97AD2}"/>
                </a:ext>
              </a:extLst>
            </p:cNvPr>
            <p:cNvCxnSpPr>
              <a:stCxn id="50" idx="4"/>
              <a:endCxn id="49" idx="0"/>
            </p:cNvCxnSpPr>
            <p:nvPr/>
          </p:nvCxnSpPr>
          <p:spPr>
            <a:xfrm>
              <a:off x="3606625" y="2265313"/>
              <a:ext cx="0" cy="4830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3" name="Google Shape;332;p20">
            <a:extLst>
              <a:ext uri="{FF2B5EF4-FFF2-40B4-BE49-F238E27FC236}">
                <a16:creationId xmlns:a16="http://schemas.microsoft.com/office/drawing/2014/main" id="{239A92F0-7877-94B9-8DBF-31D45E573C64}"/>
              </a:ext>
            </a:extLst>
          </p:cNvPr>
          <p:cNvSpPr/>
          <p:nvPr/>
        </p:nvSpPr>
        <p:spPr>
          <a:xfrm>
            <a:off x="14409239" y="3167648"/>
            <a:ext cx="1605105" cy="1605105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txBody>
          <a:bodyPr spcFirstLastPara="1" wrap="square" lIns="182794" tIns="182794" rIns="182794" bIns="182794" anchor="ctr" anchorCtr="0">
            <a:noAutofit/>
          </a:bodyPr>
          <a:lstStyle/>
          <a:p>
            <a:endParaRPr sz="3599" dirty="0"/>
          </a:p>
        </p:txBody>
      </p:sp>
      <p:grpSp>
        <p:nvGrpSpPr>
          <p:cNvPr id="54" name="Google Shape;323;p20">
            <a:extLst>
              <a:ext uri="{FF2B5EF4-FFF2-40B4-BE49-F238E27FC236}">
                <a16:creationId xmlns:a16="http://schemas.microsoft.com/office/drawing/2014/main" id="{365FD19A-4052-3096-CF61-D2C047F11673}"/>
              </a:ext>
            </a:extLst>
          </p:cNvPr>
          <p:cNvGrpSpPr/>
          <p:nvPr/>
        </p:nvGrpSpPr>
        <p:grpSpPr>
          <a:xfrm>
            <a:off x="7474715" y="3009900"/>
            <a:ext cx="3338570" cy="6110764"/>
            <a:chOff x="2771799" y="1304713"/>
            <a:chExt cx="1669800" cy="3056325"/>
          </a:xfrm>
        </p:grpSpPr>
        <p:sp>
          <p:nvSpPr>
            <p:cNvPr id="55" name="Google Shape;324;p20">
              <a:extLst>
                <a:ext uri="{FF2B5EF4-FFF2-40B4-BE49-F238E27FC236}">
                  <a16:creationId xmlns:a16="http://schemas.microsoft.com/office/drawing/2014/main" id="{AAC07162-BA4A-5598-4107-82E38AE5A808}"/>
                </a:ext>
              </a:extLst>
            </p:cNvPr>
            <p:cNvSpPr txBox="1"/>
            <p:nvPr/>
          </p:nvSpPr>
          <p:spPr>
            <a:xfrm>
              <a:off x="2776299" y="3120902"/>
              <a:ext cx="1665300" cy="37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794" tIns="182794" rIns="182794" bIns="182794" anchor="ctr" anchorCtr="0">
              <a:noAutofit/>
            </a:bodyPr>
            <a:lstStyle/>
            <a:p>
              <a:pPr algn="ctr"/>
              <a:r>
                <a:rPr lang="en" sz="3199" b="1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Fira Sans Extra Condensed Medium"/>
                  <a:cs typeface="Fira Sans Extra Condensed Medium"/>
                  <a:sym typeface="Fira Sans Extra Condensed Medium"/>
                </a:rPr>
                <a:t>Labilisation</a:t>
              </a:r>
              <a:endParaRPr sz="3199" b="1" dirty="0">
                <a:solidFill>
                  <a:schemeClr val="tx2">
                    <a:lumMod val="50000"/>
                  </a:schemeClr>
                </a:solidFill>
                <a:latin typeface="+mj-lt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56" name="Google Shape;325;p20">
              <a:extLst>
                <a:ext uri="{FF2B5EF4-FFF2-40B4-BE49-F238E27FC236}">
                  <a16:creationId xmlns:a16="http://schemas.microsoft.com/office/drawing/2014/main" id="{2A9A17BA-0FB6-67DE-FFBF-46066D5B714B}"/>
                </a:ext>
              </a:extLst>
            </p:cNvPr>
            <p:cNvSpPr/>
            <p:nvPr/>
          </p:nvSpPr>
          <p:spPr>
            <a:xfrm rot="16200000">
              <a:off x="3414711" y="2133562"/>
              <a:ext cx="377400" cy="16068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182794" tIns="182794" rIns="182794" bIns="182794" anchor="ctr" anchorCtr="0">
              <a:noAutofit/>
            </a:bodyPr>
            <a:lstStyle/>
            <a:p>
              <a:endParaRPr sz="3599"/>
            </a:p>
          </p:txBody>
        </p:sp>
        <p:sp>
          <p:nvSpPr>
            <p:cNvPr id="57" name="Google Shape;326;p20">
              <a:extLst>
                <a:ext uri="{FF2B5EF4-FFF2-40B4-BE49-F238E27FC236}">
                  <a16:creationId xmlns:a16="http://schemas.microsoft.com/office/drawing/2014/main" id="{0CF5F467-3FCD-C700-23A3-79CFB1822149}"/>
                </a:ext>
              </a:extLst>
            </p:cNvPr>
            <p:cNvSpPr txBox="1"/>
            <p:nvPr/>
          </p:nvSpPr>
          <p:spPr>
            <a:xfrm>
              <a:off x="2771799" y="3627538"/>
              <a:ext cx="1669800" cy="73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794" tIns="182794" rIns="182794" bIns="182794" anchor="ctr" anchorCtr="0">
              <a:noAutofit/>
            </a:bodyPr>
            <a:lstStyle/>
            <a:p>
              <a:pPr algn="ctr"/>
              <a:r>
                <a:rPr lang="en" sz="2000" dirty="0">
                  <a:latin typeface="+mj-lt"/>
                  <a:ea typeface="Roboto"/>
                  <a:cs typeface="Roboto"/>
                  <a:sym typeface="Roboto"/>
                </a:rPr>
                <a:t>Créer les differentes labels pour </a:t>
              </a:r>
              <a:r>
                <a:rPr lang="fr-FR" sz="2000" dirty="0">
                  <a:latin typeface="+mj-lt"/>
                </a:rPr>
                <a:t>l’entraînement des modèles.</a:t>
              </a:r>
              <a:endParaRPr sz="2000" dirty="0">
                <a:latin typeface="+mj-lt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8" name="Google Shape;327;p20">
              <a:extLst>
                <a:ext uri="{FF2B5EF4-FFF2-40B4-BE49-F238E27FC236}">
                  <a16:creationId xmlns:a16="http://schemas.microsoft.com/office/drawing/2014/main" id="{05051EF7-6DBD-E243-69C3-4BE7EA4121B2}"/>
                </a:ext>
              </a:extLst>
            </p:cNvPr>
            <p:cNvSpPr txBox="1"/>
            <p:nvPr/>
          </p:nvSpPr>
          <p:spPr>
            <a:xfrm>
              <a:off x="2803299" y="2748263"/>
              <a:ext cx="1606800" cy="3774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spcFirstLastPara="1" wrap="square" lIns="182794" tIns="182794" rIns="182794" bIns="182794" anchor="ctr" anchorCtr="0">
              <a:noAutofit/>
            </a:bodyPr>
            <a:lstStyle/>
            <a:p>
              <a:pPr algn="ctr"/>
              <a:r>
                <a:rPr lang="en" sz="3199" dirty="0">
                  <a:solidFill>
                    <a:srgbClr val="FFFFFF"/>
                  </a:solidFill>
                  <a:latin typeface="+mj-lt"/>
                  <a:ea typeface="Fira Sans Extra Condensed Medium"/>
                  <a:cs typeface="Fira Sans Extra Condensed Medium"/>
                  <a:sym typeface="Fira Sans Extra Condensed Medium"/>
                </a:rPr>
                <a:t>Etape 3</a:t>
              </a:r>
              <a:endParaRPr sz="3199" dirty="0">
                <a:solidFill>
                  <a:srgbClr val="FFFFFF"/>
                </a:solidFill>
                <a:latin typeface="+mj-lt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59" name="Google Shape;328;p20">
              <a:extLst>
                <a:ext uri="{FF2B5EF4-FFF2-40B4-BE49-F238E27FC236}">
                  <a16:creationId xmlns:a16="http://schemas.microsoft.com/office/drawing/2014/main" id="{578F7CD5-E9AC-D9B1-31D9-0C2CB3A94A68}"/>
                </a:ext>
              </a:extLst>
            </p:cNvPr>
            <p:cNvSpPr/>
            <p:nvPr/>
          </p:nvSpPr>
          <p:spPr>
            <a:xfrm>
              <a:off x="3126325" y="1304713"/>
              <a:ext cx="960600" cy="960600"/>
            </a:xfrm>
            <a:prstGeom prst="ellipse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82794" tIns="182794" rIns="182794" bIns="182794" anchor="ctr" anchorCtr="0">
              <a:noAutofit/>
            </a:bodyPr>
            <a:lstStyle/>
            <a:p>
              <a:endParaRPr sz="3599"/>
            </a:p>
          </p:txBody>
        </p:sp>
        <p:sp>
          <p:nvSpPr>
            <p:cNvPr id="60" name="Google Shape;329;p20">
              <a:extLst>
                <a:ext uri="{FF2B5EF4-FFF2-40B4-BE49-F238E27FC236}">
                  <a16:creationId xmlns:a16="http://schemas.microsoft.com/office/drawing/2014/main" id="{E1BE4CBD-7644-4760-5C90-CF5D2C815F02}"/>
                </a:ext>
              </a:extLst>
            </p:cNvPr>
            <p:cNvSpPr/>
            <p:nvPr/>
          </p:nvSpPr>
          <p:spPr>
            <a:xfrm>
              <a:off x="3205225" y="1383613"/>
              <a:ext cx="802800" cy="802800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spcFirstLastPara="1" wrap="square" lIns="182794" tIns="182794" rIns="182794" bIns="182794" anchor="ctr" anchorCtr="0">
              <a:noAutofit/>
            </a:bodyPr>
            <a:lstStyle/>
            <a:p>
              <a:endParaRPr sz="3599"/>
            </a:p>
          </p:txBody>
        </p:sp>
        <p:cxnSp>
          <p:nvCxnSpPr>
            <p:cNvPr id="61" name="Google Shape;330;p20">
              <a:extLst>
                <a:ext uri="{FF2B5EF4-FFF2-40B4-BE49-F238E27FC236}">
                  <a16:creationId xmlns:a16="http://schemas.microsoft.com/office/drawing/2014/main" id="{7A76BEC5-B753-FD2E-B234-CDEB2B43B460}"/>
                </a:ext>
              </a:extLst>
            </p:cNvPr>
            <p:cNvCxnSpPr>
              <a:stCxn id="59" idx="4"/>
              <a:endCxn id="58" idx="0"/>
            </p:cNvCxnSpPr>
            <p:nvPr/>
          </p:nvCxnSpPr>
          <p:spPr>
            <a:xfrm>
              <a:off x="3606625" y="2265313"/>
              <a:ext cx="0" cy="4830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62" name="Image 29">
            <a:extLst>
              <a:ext uri="{FF2B5EF4-FFF2-40B4-BE49-F238E27FC236}">
                <a16:creationId xmlns:a16="http://schemas.microsoft.com/office/drawing/2014/main" id="{50CEE47E-25E2-3F99-4E92-64EBAF875393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7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saturation sat="4000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89449" y="3383523"/>
            <a:ext cx="1162567" cy="1162567"/>
          </a:xfrm>
          <a:prstGeom prst="rect">
            <a:avLst/>
          </a:prstGeom>
        </p:spPr>
      </p:pic>
      <p:pic>
        <p:nvPicPr>
          <p:cNvPr id="63" name="Image 33">
            <a:extLst>
              <a:ext uri="{FF2B5EF4-FFF2-40B4-BE49-F238E27FC236}">
                <a16:creationId xmlns:a16="http://schemas.microsoft.com/office/drawing/2014/main" id="{2A7D0389-0C75-A2AD-E3AD-44D3305AEDC2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857237" y="3566088"/>
            <a:ext cx="764938" cy="764938"/>
          </a:xfrm>
          <a:prstGeom prst="rect">
            <a:avLst/>
          </a:prstGeom>
        </p:spPr>
      </p:pic>
      <p:pic>
        <p:nvPicPr>
          <p:cNvPr id="64" name="Image 37">
            <a:extLst>
              <a:ext uri="{FF2B5EF4-FFF2-40B4-BE49-F238E27FC236}">
                <a16:creationId xmlns:a16="http://schemas.microsoft.com/office/drawing/2014/main" id="{9FE56C7B-55F8-45A1-A894-8EEA18E946D0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878586" y="3566681"/>
            <a:ext cx="820363" cy="820363"/>
          </a:xfrm>
          <a:prstGeom prst="rect">
            <a:avLst/>
          </a:prstGeom>
        </p:spPr>
      </p:pic>
      <p:pic>
        <p:nvPicPr>
          <p:cNvPr id="65" name="Image 41">
            <a:extLst>
              <a:ext uri="{FF2B5EF4-FFF2-40B4-BE49-F238E27FC236}">
                <a16:creationId xmlns:a16="http://schemas.microsoft.com/office/drawing/2014/main" id="{D0B640C0-16CE-0EE0-078D-61F0E1B189DD}"/>
              </a:ext>
            </a:extLst>
          </p:cNvPr>
          <p:cNvPicPr>
            <a:picLocks noChangeAspect="1"/>
          </p:cNvPicPr>
          <p:nvPr/>
        </p:nvPicPr>
        <p:blipFill>
          <a:blip r:embed="rId8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809303" y="3566195"/>
            <a:ext cx="881512" cy="881512"/>
          </a:xfrm>
          <a:prstGeom prst="rect">
            <a:avLst/>
          </a:prstGeom>
        </p:spPr>
      </p:pic>
      <p:pic>
        <p:nvPicPr>
          <p:cNvPr id="79" name="Image 78">
            <a:extLst>
              <a:ext uri="{FF2B5EF4-FFF2-40B4-BE49-F238E27FC236}">
                <a16:creationId xmlns:a16="http://schemas.microsoft.com/office/drawing/2014/main" id="{076A152E-CE61-1404-253E-ACB1EEE1BEAC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Photocopy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421094" y="3362780"/>
            <a:ext cx="1055906" cy="1055906"/>
          </a:xfrm>
          <a:prstGeom prst="rect">
            <a:avLst/>
          </a:prstGeom>
        </p:spPr>
      </p:pic>
      <p:sp>
        <p:nvSpPr>
          <p:cNvPr id="67" name="Google Shape;213;p29">
            <a:extLst>
              <a:ext uri="{FF2B5EF4-FFF2-40B4-BE49-F238E27FC236}">
                <a16:creationId xmlns:a16="http://schemas.microsoft.com/office/drawing/2014/main" id="{FC9B3CD1-0E2E-C645-8605-BE6641C374F2}"/>
              </a:ext>
            </a:extLst>
          </p:cNvPr>
          <p:cNvSpPr txBox="1">
            <a:spLocks/>
          </p:cNvSpPr>
          <p:nvPr/>
        </p:nvSpPr>
        <p:spPr>
          <a:xfrm>
            <a:off x="17290818" y="9441738"/>
            <a:ext cx="999088" cy="845262"/>
          </a:xfrm>
          <a:prstGeom prst="rect">
            <a:avLst/>
          </a:prstGeom>
          <a:solidFill>
            <a:srgbClr val="FFFFFF">
              <a:lumMod val="85000"/>
            </a:srgbClr>
          </a:solidFill>
          <a:ln>
            <a:noFill/>
          </a:ln>
        </p:spPr>
        <p:txBody>
          <a:bodyPr spcFirstLastPara="1" wrap="square" lIns="182850" tIns="182850" rIns="182850" bIns="18285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sz="3000" b="1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sz="8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sz="8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sz="8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sz="8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sz="8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sz="8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sz="8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sz="8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C3B"/>
              </a:buClr>
              <a:buSzPts val="4000"/>
              <a:buFont typeface="Montserrat"/>
              <a:buNone/>
              <a:tabLst/>
              <a:defRPr/>
            </a:pPr>
            <a:r>
              <a:rPr kumimoji="0" lang="en" sz="3600" b="1" i="0" u="none" strike="noStrike" kern="0" cap="none" spc="0" normalizeH="0" baseline="0" noProof="0" dirty="0">
                <a:ln>
                  <a:noFill/>
                </a:ln>
                <a:solidFill>
                  <a:srgbClr val="01203D"/>
                </a:solidFill>
                <a:effectLst/>
                <a:uLnTx/>
                <a:uFillTx/>
                <a:latin typeface="Montserrat"/>
                <a:sym typeface="Montserrat"/>
              </a:rPr>
              <a:t>05</a:t>
            </a:r>
          </a:p>
        </p:txBody>
      </p:sp>
    </p:spTree>
    <p:extLst>
      <p:ext uri="{BB962C8B-B14F-4D97-AF65-F5344CB8AC3E}">
        <p14:creationId xmlns:p14="http://schemas.microsoft.com/office/powerpoint/2010/main" val="4742295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6C18C553-38AA-6476-228D-60E7C1AAD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0000" y="744351"/>
            <a:ext cx="15408000" cy="1145400"/>
          </a:xfrm>
        </p:spPr>
        <p:txBody>
          <a:bodyPr/>
          <a:lstStyle/>
          <a:p>
            <a:r>
              <a:rPr lang="en-US" sz="5400" dirty="0" err="1"/>
              <a:t>Méthodologie</a:t>
            </a:r>
            <a:r>
              <a:rPr lang="en-US" sz="5400" dirty="0"/>
              <a:t> :</a:t>
            </a:r>
          </a:p>
        </p:txBody>
      </p:sp>
      <p:sp>
        <p:nvSpPr>
          <p:cNvPr id="4" name="Google Shape;302;p20">
            <a:extLst>
              <a:ext uri="{FF2B5EF4-FFF2-40B4-BE49-F238E27FC236}">
                <a16:creationId xmlns:a16="http://schemas.microsoft.com/office/drawing/2014/main" id="{AB6147E3-5D41-6DD1-77E3-45D535F14B26}"/>
              </a:ext>
            </a:extLst>
          </p:cNvPr>
          <p:cNvSpPr/>
          <p:nvPr/>
        </p:nvSpPr>
        <p:spPr>
          <a:xfrm rot="16200000">
            <a:off x="2647444" y="524452"/>
            <a:ext cx="754567" cy="309454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2">
              <a:lumMod val="90000"/>
              <a:lumOff val="10000"/>
            </a:schemeClr>
          </a:solidFill>
          <a:ln>
            <a:noFill/>
          </a:ln>
        </p:spPr>
        <p:txBody>
          <a:bodyPr spcFirstLastPara="1" wrap="square" lIns="182794" tIns="182794" rIns="182794" bIns="182794" anchor="ctr" anchorCtr="0">
            <a:noAutofit/>
          </a:bodyPr>
          <a:lstStyle/>
          <a:p>
            <a:endParaRPr sz="3599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2DB8F287-178A-27DA-741D-EE168F0F196B}"/>
              </a:ext>
            </a:extLst>
          </p:cNvPr>
          <p:cNvSpPr txBox="1"/>
          <p:nvPr/>
        </p:nvSpPr>
        <p:spPr>
          <a:xfrm>
            <a:off x="1379733" y="2794882"/>
            <a:ext cx="16086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solidFill>
                  <a:srgbClr val="000000"/>
                </a:solidFill>
                <a:latin typeface="+mj-lt"/>
              </a:rPr>
              <a:t>La base de données GTSDB (German Traffic </a:t>
            </a:r>
            <a:r>
              <a:rPr lang="fr-FR" sz="2000" b="1" dirty="0" err="1">
                <a:solidFill>
                  <a:srgbClr val="000000"/>
                </a:solidFill>
                <a:latin typeface="+mj-lt"/>
              </a:rPr>
              <a:t>Sign</a:t>
            </a:r>
            <a:r>
              <a:rPr lang="fr-FR" sz="2000" b="1" dirty="0">
                <a:solidFill>
                  <a:srgbClr val="000000"/>
                </a:solidFill>
                <a:latin typeface="+mj-lt"/>
              </a:rPr>
              <a:t> </a:t>
            </a:r>
            <a:r>
              <a:rPr lang="fr-FR" sz="2000" b="1" dirty="0" err="1">
                <a:solidFill>
                  <a:srgbClr val="000000"/>
                </a:solidFill>
                <a:latin typeface="+mj-lt"/>
              </a:rPr>
              <a:t>Detection</a:t>
            </a:r>
            <a:r>
              <a:rPr lang="fr-FR" sz="2000" b="1" dirty="0">
                <a:solidFill>
                  <a:srgbClr val="000000"/>
                </a:solidFill>
                <a:latin typeface="+mj-lt"/>
              </a:rPr>
              <a:t> Benchmark) pour la </a:t>
            </a:r>
            <a:r>
              <a:rPr lang="fr-FR" sz="2000" b="1" dirty="0" err="1">
                <a:solidFill>
                  <a:srgbClr val="000000"/>
                </a:solidFill>
                <a:latin typeface="+mj-lt"/>
              </a:rPr>
              <a:t>detection</a:t>
            </a:r>
            <a:r>
              <a:rPr lang="fr-FR" sz="2000" b="1" dirty="0">
                <a:solidFill>
                  <a:srgbClr val="000000"/>
                </a:solidFill>
                <a:latin typeface="+mj-lt"/>
              </a:rPr>
              <a:t> , téléchargé depuis </a:t>
            </a:r>
            <a:r>
              <a:rPr lang="fr-FR" sz="2000" b="1" dirty="0" err="1">
                <a:solidFill>
                  <a:srgbClr val="000000"/>
                </a:solidFill>
                <a:latin typeface="+mj-lt"/>
              </a:rPr>
              <a:t>Kaggle</a:t>
            </a:r>
            <a:r>
              <a:rPr lang="fr-FR" sz="2000" b="1" dirty="0">
                <a:solidFill>
                  <a:srgbClr val="000000"/>
                </a:solidFill>
                <a:latin typeface="+mj-lt"/>
              </a:rPr>
              <a:t> :</a:t>
            </a:r>
            <a:endParaRPr lang="en-US" sz="2000" dirty="0">
              <a:latin typeface="+mj-lt"/>
            </a:endParaRPr>
          </a:p>
        </p:txBody>
      </p:sp>
      <p:graphicFrame>
        <p:nvGraphicFramePr>
          <p:cNvPr id="2" name="Table 9">
            <a:extLst>
              <a:ext uri="{FF2B5EF4-FFF2-40B4-BE49-F238E27FC236}">
                <a16:creationId xmlns:a16="http://schemas.microsoft.com/office/drawing/2014/main" id="{870C699D-F00C-54EA-6D2D-3AD5D5A318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2436841"/>
              </p:ext>
            </p:extLst>
          </p:nvPr>
        </p:nvGraphicFramePr>
        <p:xfrm>
          <a:off x="1477454" y="3572383"/>
          <a:ext cx="13381546" cy="5800440"/>
        </p:xfrm>
        <a:graphic>
          <a:graphicData uri="http://schemas.openxmlformats.org/drawingml/2006/table">
            <a:tbl>
              <a:tblPr/>
              <a:tblGrid>
                <a:gridCol w="25666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761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283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1038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7681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  <a:defRPr/>
                      </a:pPr>
                      <a:r>
                        <a:rPr lang="en-US" sz="1800" b="1" i="0" u="none" strike="noStrike" cap="none" dirty="0">
                          <a:solidFill>
                            <a:schemeClr val="dk1"/>
                          </a:solidFill>
                          <a:latin typeface="Montserrat"/>
                          <a:ea typeface="Mukta Bold"/>
                          <a:cs typeface="Mukta Bold"/>
                          <a:sym typeface="Mukta Bold"/>
                        </a:rPr>
                        <a:t>Ensemble</a:t>
                      </a:r>
                      <a:endParaRPr lang="en-US" sz="1800" b="1" i="0" u="none" strike="noStrike" cap="none" dirty="0">
                        <a:solidFill>
                          <a:schemeClr val="dk1"/>
                        </a:solidFill>
                        <a:latin typeface="Montserrat"/>
                        <a:cs typeface="Mukta Bold"/>
                        <a:sym typeface="Arial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3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  <a:defRPr/>
                      </a:pPr>
                      <a:r>
                        <a:rPr lang="en-US" sz="1800" b="1" i="0" u="none" strike="noStrike" cap="none" dirty="0">
                          <a:solidFill>
                            <a:schemeClr val="dk1"/>
                          </a:solidFill>
                          <a:latin typeface="Montserrat"/>
                          <a:ea typeface="Mukta Bold"/>
                          <a:cs typeface="Mukta Bold"/>
                          <a:sym typeface="Mukta Bold"/>
                        </a:rPr>
                        <a:t>Sous-Ensemble</a:t>
                      </a:r>
                      <a:endParaRPr lang="en-US" sz="1800" b="1" i="0" u="none" strike="noStrike" cap="none" dirty="0">
                        <a:solidFill>
                          <a:schemeClr val="dk1"/>
                        </a:solidFill>
                        <a:latin typeface="Montserrat"/>
                        <a:cs typeface="Mukta Bold"/>
                        <a:sym typeface="Arial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3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  <a:defRPr/>
                      </a:pPr>
                      <a:r>
                        <a:rPr lang="en-US" sz="1800" b="1" i="0" u="none" strike="noStrike" cap="none" dirty="0" err="1">
                          <a:solidFill>
                            <a:schemeClr val="dk1"/>
                          </a:solidFill>
                          <a:latin typeface="Montserrat"/>
                          <a:ea typeface="Mukta Bold"/>
                          <a:cs typeface="Mukta Bold"/>
                          <a:sym typeface="Mukta Bold"/>
                        </a:rPr>
                        <a:t>Contenu</a:t>
                      </a:r>
                      <a:endParaRPr lang="en-US" sz="1800" b="1" i="0" u="none" strike="noStrike" cap="none" dirty="0">
                        <a:solidFill>
                          <a:schemeClr val="dk1"/>
                        </a:solidFill>
                        <a:latin typeface="Montserrat"/>
                        <a:cs typeface="Mukta Bold"/>
                        <a:sym typeface="Arial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3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  <a:defRPr/>
                      </a:pPr>
                      <a:r>
                        <a:rPr lang="en-US" sz="1800" b="1" i="0" u="none" strike="noStrike" cap="none" dirty="0" err="1">
                          <a:solidFill>
                            <a:schemeClr val="dk1"/>
                          </a:solidFill>
                          <a:latin typeface="Montserrat"/>
                          <a:ea typeface="Mukta Bold"/>
                          <a:cs typeface="Mukta Bold"/>
                          <a:sym typeface="Mukta Bold"/>
                        </a:rPr>
                        <a:t>Nombre</a:t>
                      </a:r>
                      <a:r>
                        <a:rPr lang="en-US" sz="1800" b="1" i="0" u="none" strike="noStrike" cap="none" dirty="0">
                          <a:solidFill>
                            <a:schemeClr val="dk1"/>
                          </a:solidFill>
                          <a:latin typeface="Montserrat"/>
                          <a:ea typeface="Mukta Bold"/>
                          <a:cs typeface="Mukta Bold"/>
                          <a:sym typeface="Mukta Bold"/>
                        </a:rPr>
                        <a:t> </a:t>
                      </a:r>
                      <a:r>
                        <a:rPr lang="en-US" sz="1800" b="1" i="0" u="none" strike="noStrike" cap="none" dirty="0" err="1">
                          <a:solidFill>
                            <a:schemeClr val="dk1"/>
                          </a:solidFill>
                          <a:latin typeface="Montserrat"/>
                          <a:ea typeface="Mukta Bold"/>
                          <a:cs typeface="Mukta Bold"/>
                          <a:sym typeface="Mukta Bold"/>
                        </a:rPr>
                        <a:t>d'images</a:t>
                      </a:r>
                      <a:endParaRPr lang="en-US" sz="1800" b="1" i="0" u="none" strike="noStrike" cap="none" dirty="0">
                        <a:solidFill>
                          <a:schemeClr val="dk1"/>
                        </a:solidFill>
                        <a:latin typeface="Montserrat"/>
                        <a:cs typeface="Mukta Bold"/>
                        <a:sym typeface="Arial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3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681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  <a:defRPr/>
                      </a:pPr>
                      <a:r>
                        <a:rPr lang="en-US" sz="1800" b="1" i="0" u="none" strike="noStrike" cap="none" dirty="0">
                          <a:solidFill>
                            <a:schemeClr val="dk1"/>
                          </a:solidFill>
                          <a:latin typeface="Montserrat"/>
                          <a:ea typeface="Mukta Bold"/>
                          <a:cs typeface="Mukta Bold"/>
                          <a:sym typeface="Mukta Bold"/>
                        </a:rPr>
                        <a:t>Train</a:t>
                      </a:r>
                      <a:endParaRPr lang="en-US" sz="1800" b="1" i="0" u="none" strike="noStrike" cap="none" dirty="0">
                        <a:solidFill>
                          <a:schemeClr val="dk1"/>
                        </a:solidFill>
                        <a:latin typeface="Montserrat"/>
                        <a:cs typeface="Mukta Bold"/>
                        <a:sym typeface="Arial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  <a:defRPr/>
                      </a:pPr>
                      <a:r>
                        <a:rPr lang="en-US" sz="1800" b="1" i="0" u="none" strike="noStrike" cap="none" dirty="0">
                          <a:solidFill>
                            <a:schemeClr val="dk1"/>
                          </a:solidFill>
                          <a:latin typeface="Montserrat"/>
                          <a:ea typeface="Mukta"/>
                          <a:cs typeface="Mukta Bold"/>
                          <a:sym typeface="Mukta"/>
                        </a:rPr>
                        <a:t>images</a:t>
                      </a:r>
                      <a:endParaRPr lang="en-US" sz="1800" b="1" i="0" u="none" strike="noStrike" cap="none" dirty="0">
                        <a:solidFill>
                          <a:schemeClr val="dk1"/>
                        </a:solidFill>
                        <a:latin typeface="Montserrat"/>
                        <a:cs typeface="Mukta Bold"/>
                        <a:sym typeface="Arial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  <a:defRPr/>
                      </a:pPr>
                      <a:r>
                        <a:rPr lang="en-US" sz="1800" b="1" i="0" u="none" strike="noStrike" cap="none">
                          <a:solidFill>
                            <a:schemeClr val="dk1"/>
                          </a:solidFill>
                          <a:latin typeface="Montserrat"/>
                          <a:ea typeface="Mukta"/>
                          <a:cs typeface="Mukta Bold"/>
                          <a:sym typeface="Mukta"/>
                        </a:rPr>
                        <a:t>Images  pour l'entraînement</a:t>
                      </a:r>
                      <a:endParaRPr lang="en-US" sz="1800" b="1" i="0" u="none" strike="noStrike" cap="none">
                        <a:solidFill>
                          <a:schemeClr val="dk1"/>
                        </a:solidFill>
                        <a:latin typeface="Montserrat"/>
                        <a:cs typeface="Mukta Bold"/>
                        <a:sym typeface="Arial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  <a:defRPr/>
                      </a:pPr>
                      <a:r>
                        <a:rPr lang="en-US" sz="1800" b="1" i="0" u="none" strike="noStrike" cap="none" dirty="0">
                          <a:solidFill>
                            <a:schemeClr val="dk1"/>
                          </a:solidFill>
                          <a:latin typeface="Montserrat"/>
                          <a:ea typeface="Mukta"/>
                          <a:cs typeface="Mukta Bold"/>
                          <a:sym typeface="Mukta"/>
                        </a:rPr>
                        <a:t>503</a:t>
                      </a:r>
                      <a:endParaRPr lang="en-US" sz="1800" b="1" i="0" u="none" strike="noStrike" cap="none" dirty="0">
                        <a:solidFill>
                          <a:schemeClr val="dk1"/>
                        </a:solidFill>
                        <a:latin typeface="Montserrat"/>
                        <a:cs typeface="Mukta Bold"/>
                        <a:sym typeface="Arial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59720">
                <a:tc vMerge="1">
                  <a:txBody>
                    <a:bodyPr/>
                    <a:lstStyle/>
                    <a:p>
                      <a:pPr algn="ctr">
                        <a:lnSpc>
                          <a:spcPts val="2014"/>
                        </a:lnSpc>
                        <a:defRPr/>
                      </a:pPr>
                      <a:r>
                        <a:rPr lang="en-US" sz="1438" b="1">
                          <a:solidFill>
                            <a:srgbClr val="FFFFFF"/>
                          </a:solidFill>
                          <a:latin typeface="Mukta Bold"/>
                          <a:ea typeface="Mukta Bold"/>
                          <a:cs typeface="Mukta Bold"/>
                          <a:sym typeface="Mukta Bold"/>
                        </a:rPr>
                        <a:t>New_Train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  <a:defRPr/>
                      </a:pPr>
                      <a:r>
                        <a:rPr lang="en-US" sz="1800" b="1" i="0" u="none" strike="noStrike" cap="none" dirty="0">
                          <a:solidFill>
                            <a:schemeClr val="dk1"/>
                          </a:solidFill>
                          <a:latin typeface="Montserrat"/>
                          <a:ea typeface="Mukta"/>
                          <a:cs typeface="Mukta Bold"/>
                          <a:sym typeface="Mukta"/>
                        </a:rPr>
                        <a:t>labels</a:t>
                      </a:r>
                      <a:endParaRPr lang="en-US" sz="1800" b="1" i="0" u="none" strike="noStrike" cap="none" dirty="0">
                        <a:solidFill>
                          <a:schemeClr val="dk1"/>
                        </a:solidFill>
                        <a:latin typeface="Montserrat"/>
                        <a:cs typeface="Mukta Bold"/>
                        <a:sym typeface="Arial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  <a:defRPr/>
                      </a:pPr>
                      <a:r>
                        <a:rPr lang="en-US" sz="1800" b="1" i="0" u="none" strike="noStrike" cap="none" dirty="0">
                          <a:solidFill>
                            <a:schemeClr val="dk1"/>
                          </a:solidFill>
                          <a:latin typeface="Montserrat"/>
                          <a:ea typeface="Mukta"/>
                          <a:cs typeface="Mukta Bold"/>
                          <a:sym typeface="Mukta"/>
                        </a:rPr>
                        <a:t>des </a:t>
                      </a:r>
                      <a:r>
                        <a:rPr lang="en-US" sz="1800" b="1" i="0" u="none" strike="noStrike" cap="none" dirty="0" err="1">
                          <a:solidFill>
                            <a:schemeClr val="dk1"/>
                          </a:solidFill>
                          <a:latin typeface="Montserrat"/>
                          <a:ea typeface="Mukta"/>
                          <a:cs typeface="Mukta Bold"/>
                          <a:sym typeface="Mukta"/>
                        </a:rPr>
                        <a:t>fichiers</a:t>
                      </a:r>
                      <a:r>
                        <a:rPr lang="en-US" sz="1800" b="1" i="0" u="none" strike="noStrike" cap="none" dirty="0">
                          <a:solidFill>
                            <a:schemeClr val="dk1"/>
                          </a:solidFill>
                          <a:latin typeface="Montserrat"/>
                          <a:ea typeface="Mukta"/>
                          <a:cs typeface="Mukta Bold"/>
                          <a:sym typeface="Mukta"/>
                        </a:rPr>
                        <a:t> .txt </a:t>
                      </a:r>
                      <a:r>
                        <a:rPr lang="en-US" sz="1800" b="1" i="0" u="none" strike="noStrike" cap="none" dirty="0" err="1">
                          <a:solidFill>
                            <a:schemeClr val="dk1"/>
                          </a:solidFill>
                          <a:latin typeface="Montserrat"/>
                          <a:ea typeface="Mukta"/>
                          <a:cs typeface="Mukta Bold"/>
                          <a:sym typeface="Mukta"/>
                        </a:rPr>
                        <a:t>contient</a:t>
                      </a:r>
                      <a:r>
                        <a:rPr lang="en-US" sz="1800" b="1" i="0" u="none" strike="noStrike" cap="none" dirty="0">
                          <a:solidFill>
                            <a:schemeClr val="dk1"/>
                          </a:solidFill>
                          <a:latin typeface="Montserrat"/>
                          <a:ea typeface="Mukta"/>
                          <a:cs typeface="Mukta Bold"/>
                          <a:sym typeface="Mukta"/>
                        </a:rPr>
                        <a:t> les </a:t>
                      </a:r>
                      <a:r>
                        <a:rPr lang="en-US" sz="1800" b="1" i="0" u="none" strike="noStrike" cap="none" dirty="0" err="1">
                          <a:solidFill>
                            <a:schemeClr val="dk1"/>
                          </a:solidFill>
                          <a:latin typeface="Montserrat"/>
                          <a:ea typeface="Mukta"/>
                          <a:cs typeface="Mukta Bold"/>
                          <a:sym typeface="Mukta"/>
                        </a:rPr>
                        <a:t>coordonnées</a:t>
                      </a:r>
                      <a:r>
                        <a:rPr lang="en-US" sz="1800" b="1" i="0" u="none" strike="noStrike" cap="none" dirty="0">
                          <a:solidFill>
                            <a:schemeClr val="dk1"/>
                          </a:solidFill>
                          <a:latin typeface="Montserrat"/>
                          <a:ea typeface="Mukta"/>
                          <a:cs typeface="Mukta Bold"/>
                          <a:sym typeface="Mukta"/>
                        </a:rPr>
                        <a:t> des bounding boxes et les classes.</a:t>
                      </a:r>
                      <a:endParaRPr lang="en-US" sz="1800" b="1" i="0" u="none" strike="noStrike" cap="none" dirty="0">
                        <a:solidFill>
                          <a:schemeClr val="dk1"/>
                        </a:solidFill>
                        <a:latin typeface="Montserrat"/>
                        <a:cs typeface="Mukta Bold"/>
                        <a:sym typeface="Arial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>
                        <a:lnSpc>
                          <a:spcPts val="2014"/>
                        </a:lnSpc>
                        <a:defRPr/>
                      </a:pPr>
                      <a:r>
                        <a:rPr lang="en-US" sz="1438">
                          <a:solidFill>
                            <a:srgbClr val="FFFFFF"/>
                          </a:solidFill>
                          <a:latin typeface="Mukta"/>
                          <a:ea typeface="Mukta"/>
                          <a:cs typeface="Mukta"/>
                          <a:sym typeface="Mukta"/>
                        </a:rPr>
                        <a:t>503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681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  <a:defRPr/>
                      </a:pPr>
                      <a:r>
                        <a:rPr lang="en-US" sz="1800" b="1" i="0" u="none" strike="noStrike" cap="none">
                          <a:solidFill>
                            <a:schemeClr val="dk1"/>
                          </a:solidFill>
                          <a:latin typeface="Montserrat"/>
                          <a:ea typeface="Mukta Bold"/>
                          <a:cs typeface="Mukta Bold"/>
                          <a:sym typeface="Mukta Bold"/>
                        </a:rPr>
                        <a:t>Validation</a:t>
                      </a:r>
                      <a:endParaRPr lang="en-US" sz="1800" b="1" i="0" u="none" strike="noStrike" cap="none">
                        <a:solidFill>
                          <a:schemeClr val="dk1"/>
                        </a:solidFill>
                        <a:latin typeface="Montserrat"/>
                        <a:cs typeface="Mukta Bold"/>
                        <a:sym typeface="Arial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  <a:defRPr/>
                      </a:pPr>
                      <a:r>
                        <a:rPr lang="en-US" sz="1800" b="1" i="0" u="none" strike="noStrike" cap="none" dirty="0">
                          <a:solidFill>
                            <a:schemeClr val="dk1"/>
                          </a:solidFill>
                          <a:latin typeface="Montserrat"/>
                          <a:ea typeface="Mukta"/>
                          <a:cs typeface="Mukta Bold"/>
                          <a:sym typeface="Mukta"/>
                        </a:rPr>
                        <a:t>images</a:t>
                      </a:r>
                      <a:endParaRPr lang="en-US" sz="1800" b="1" i="0" u="none" strike="noStrike" cap="none" dirty="0">
                        <a:solidFill>
                          <a:schemeClr val="dk1"/>
                        </a:solidFill>
                        <a:latin typeface="Montserrat"/>
                        <a:cs typeface="Mukta Bold"/>
                        <a:sym typeface="Arial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  <a:defRPr/>
                      </a:pPr>
                      <a:r>
                        <a:rPr lang="en-US" sz="1800" b="1" i="0" u="none" strike="noStrike" cap="none" dirty="0">
                          <a:solidFill>
                            <a:schemeClr val="dk1"/>
                          </a:solidFill>
                          <a:latin typeface="Montserrat"/>
                          <a:ea typeface="Mukta"/>
                          <a:cs typeface="Mukta Bold"/>
                          <a:sym typeface="Mukta"/>
                        </a:rPr>
                        <a:t>Images </a:t>
                      </a:r>
                      <a:r>
                        <a:rPr lang="en-US" sz="1800" b="1" i="0" u="none" strike="noStrike" cap="none" dirty="0" err="1">
                          <a:solidFill>
                            <a:schemeClr val="dk1"/>
                          </a:solidFill>
                          <a:latin typeface="Montserrat"/>
                          <a:ea typeface="Mukta"/>
                          <a:cs typeface="Mukta Bold"/>
                          <a:sym typeface="Mukta"/>
                        </a:rPr>
                        <a:t>utilisées</a:t>
                      </a:r>
                      <a:r>
                        <a:rPr lang="en-US" sz="1800" b="1" i="0" u="none" strike="noStrike" cap="none" dirty="0">
                          <a:solidFill>
                            <a:schemeClr val="dk1"/>
                          </a:solidFill>
                          <a:latin typeface="Montserrat"/>
                          <a:ea typeface="Mukta"/>
                          <a:cs typeface="Mukta Bold"/>
                          <a:sym typeface="Mukta"/>
                        </a:rPr>
                        <a:t> pour </a:t>
                      </a:r>
                      <a:r>
                        <a:rPr lang="en-US" sz="1800" b="1" i="0" u="none" strike="noStrike" cap="none" dirty="0" err="1">
                          <a:solidFill>
                            <a:schemeClr val="dk1"/>
                          </a:solidFill>
                          <a:latin typeface="Montserrat"/>
                          <a:ea typeface="Mukta"/>
                          <a:cs typeface="Mukta Bold"/>
                          <a:sym typeface="Mukta"/>
                        </a:rPr>
                        <a:t>l'évaluation</a:t>
                      </a:r>
                      <a:endParaRPr lang="en-US" sz="1800" b="1" i="0" u="none" strike="noStrike" cap="none" dirty="0">
                        <a:solidFill>
                          <a:schemeClr val="dk1"/>
                        </a:solidFill>
                        <a:latin typeface="Montserrat"/>
                        <a:cs typeface="Mukta Bold"/>
                        <a:sym typeface="Arial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  <a:defRPr/>
                      </a:pPr>
                      <a:r>
                        <a:rPr lang="en-US" sz="1800" b="1" i="0" u="none" strike="noStrike" cap="none" dirty="0">
                          <a:solidFill>
                            <a:schemeClr val="dk1"/>
                          </a:solidFill>
                          <a:latin typeface="Montserrat"/>
                          <a:ea typeface="Mukta"/>
                          <a:cs typeface="Mukta Bold"/>
                          <a:sym typeface="Mukta"/>
                        </a:rPr>
                        <a:t>126</a:t>
                      </a:r>
                      <a:endParaRPr lang="en-US" sz="1800" b="1" i="0" u="none" strike="noStrike" cap="none" dirty="0">
                        <a:solidFill>
                          <a:schemeClr val="dk1"/>
                        </a:solidFill>
                        <a:latin typeface="Montserrat"/>
                        <a:cs typeface="Mukta Bold"/>
                        <a:sym typeface="Arial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59720">
                <a:tc vMerge="1">
                  <a:txBody>
                    <a:bodyPr/>
                    <a:lstStyle/>
                    <a:p>
                      <a:pPr algn="ctr">
                        <a:lnSpc>
                          <a:spcPts val="2014"/>
                        </a:lnSpc>
                        <a:defRPr/>
                      </a:pPr>
                      <a:r>
                        <a:rPr lang="en-US" sz="1438" b="1">
                          <a:solidFill>
                            <a:srgbClr val="FFFFFF"/>
                          </a:solidFill>
                          <a:latin typeface="Mukta Bold"/>
                          <a:ea typeface="Mukta Bold"/>
                          <a:cs typeface="Mukta Bold"/>
                          <a:sym typeface="Mukta Bold"/>
                        </a:rPr>
                        <a:t>Validation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  <a:defRPr/>
                      </a:pPr>
                      <a:r>
                        <a:rPr lang="en-US" sz="1800" b="1" i="0" u="none" strike="noStrike" cap="none">
                          <a:solidFill>
                            <a:schemeClr val="dk1"/>
                          </a:solidFill>
                          <a:latin typeface="Montserrat"/>
                          <a:ea typeface="Mukta"/>
                          <a:cs typeface="Mukta Bold"/>
                          <a:sym typeface="Mukta"/>
                        </a:rPr>
                        <a:t>labels</a:t>
                      </a:r>
                      <a:endParaRPr lang="en-US" sz="1800" b="1" i="0" u="none" strike="noStrike" cap="none">
                        <a:solidFill>
                          <a:schemeClr val="dk1"/>
                        </a:solidFill>
                        <a:latin typeface="Montserrat"/>
                        <a:cs typeface="Mukta Bold"/>
                        <a:sym typeface="Arial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  <a:defRPr/>
                      </a:pPr>
                      <a:r>
                        <a:rPr lang="en-US" sz="1800" b="1" i="0" u="none" strike="noStrike" cap="none" dirty="0">
                          <a:solidFill>
                            <a:schemeClr val="dk1"/>
                          </a:solidFill>
                          <a:latin typeface="Montserrat"/>
                          <a:ea typeface="Mukta"/>
                          <a:cs typeface="Mukta Bold"/>
                          <a:sym typeface="Mukta"/>
                        </a:rPr>
                        <a:t>des </a:t>
                      </a:r>
                      <a:r>
                        <a:rPr lang="en-US" sz="1800" b="1" i="0" u="none" strike="noStrike" cap="none" dirty="0" err="1">
                          <a:solidFill>
                            <a:schemeClr val="dk1"/>
                          </a:solidFill>
                          <a:latin typeface="Montserrat"/>
                          <a:ea typeface="Mukta"/>
                          <a:cs typeface="Mukta Bold"/>
                          <a:sym typeface="Mukta"/>
                        </a:rPr>
                        <a:t>fichiers</a:t>
                      </a:r>
                      <a:r>
                        <a:rPr lang="en-US" sz="1800" b="1" i="0" u="none" strike="noStrike" cap="none" dirty="0">
                          <a:solidFill>
                            <a:schemeClr val="dk1"/>
                          </a:solidFill>
                          <a:latin typeface="Montserrat"/>
                          <a:ea typeface="Mukta"/>
                          <a:cs typeface="Mukta Bold"/>
                          <a:sym typeface="Mukta"/>
                        </a:rPr>
                        <a:t> .txt </a:t>
                      </a:r>
                      <a:r>
                        <a:rPr lang="en-US" sz="1800" b="1" i="0" u="none" strike="noStrike" cap="none" dirty="0" err="1">
                          <a:solidFill>
                            <a:schemeClr val="dk1"/>
                          </a:solidFill>
                          <a:latin typeface="Montserrat"/>
                          <a:ea typeface="Mukta"/>
                          <a:cs typeface="Mukta Bold"/>
                          <a:sym typeface="Mukta"/>
                        </a:rPr>
                        <a:t>contient</a:t>
                      </a:r>
                      <a:r>
                        <a:rPr lang="en-US" sz="1800" b="1" i="0" u="none" strike="noStrike" cap="none" dirty="0">
                          <a:solidFill>
                            <a:schemeClr val="dk1"/>
                          </a:solidFill>
                          <a:latin typeface="Montserrat"/>
                          <a:ea typeface="Mukta"/>
                          <a:cs typeface="Mukta Bold"/>
                          <a:sym typeface="Mukta"/>
                        </a:rPr>
                        <a:t> les </a:t>
                      </a:r>
                      <a:r>
                        <a:rPr lang="en-US" sz="1800" b="1" i="0" u="none" strike="noStrike" cap="none" dirty="0" err="1">
                          <a:solidFill>
                            <a:schemeClr val="dk1"/>
                          </a:solidFill>
                          <a:latin typeface="Montserrat"/>
                          <a:ea typeface="Mukta"/>
                          <a:cs typeface="Mukta Bold"/>
                          <a:sym typeface="Mukta"/>
                        </a:rPr>
                        <a:t>coordonnées</a:t>
                      </a:r>
                      <a:r>
                        <a:rPr lang="en-US" sz="1800" b="1" i="0" u="none" strike="noStrike" cap="none" dirty="0">
                          <a:solidFill>
                            <a:schemeClr val="dk1"/>
                          </a:solidFill>
                          <a:latin typeface="Montserrat"/>
                          <a:ea typeface="Mukta"/>
                          <a:cs typeface="Mukta Bold"/>
                          <a:sym typeface="Mukta"/>
                        </a:rPr>
                        <a:t> des bounding boxes et les classes.</a:t>
                      </a:r>
                      <a:endParaRPr lang="en-US" sz="1800" b="1" i="0" u="none" strike="noStrike" cap="none" dirty="0">
                        <a:solidFill>
                          <a:schemeClr val="dk1"/>
                        </a:solidFill>
                        <a:latin typeface="Montserrat"/>
                        <a:cs typeface="Mukta Bold"/>
                        <a:sym typeface="Arial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>
                        <a:lnSpc>
                          <a:spcPts val="2014"/>
                        </a:lnSpc>
                        <a:defRPr/>
                      </a:pPr>
                      <a:r>
                        <a:rPr lang="en-US" sz="1438">
                          <a:solidFill>
                            <a:srgbClr val="FFFFFF"/>
                          </a:solidFill>
                          <a:latin typeface="Mukta"/>
                          <a:ea typeface="Mukta"/>
                          <a:cs typeface="Mukta"/>
                          <a:sym typeface="Mukta"/>
                        </a:rPr>
                        <a:t>126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681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  <a:defRPr/>
                      </a:pPr>
                      <a:r>
                        <a:rPr lang="en-US" sz="1800" b="1" i="0" u="none" strike="noStrike" cap="none">
                          <a:solidFill>
                            <a:schemeClr val="dk1"/>
                          </a:solidFill>
                          <a:latin typeface="Montserrat"/>
                          <a:ea typeface="Mukta Bold"/>
                          <a:cs typeface="Mukta Bold"/>
                          <a:sym typeface="Mukta Bold"/>
                        </a:rPr>
                        <a:t>Test</a:t>
                      </a:r>
                      <a:endParaRPr lang="en-US" sz="1800" b="1" i="0" u="none" strike="noStrike" cap="none">
                        <a:solidFill>
                          <a:schemeClr val="dk1"/>
                        </a:solidFill>
                        <a:latin typeface="Montserrat"/>
                        <a:cs typeface="Mukta Bold"/>
                        <a:sym typeface="Arial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  <a:defRPr/>
                      </a:pPr>
                      <a:r>
                        <a:rPr lang="en-US" sz="1800" b="1" i="0" u="none" strike="noStrike" cap="none">
                          <a:solidFill>
                            <a:schemeClr val="dk1"/>
                          </a:solidFill>
                          <a:latin typeface="Montserrat"/>
                          <a:ea typeface="Mukta"/>
                          <a:cs typeface="Mukta Bold"/>
                          <a:sym typeface="Mukta"/>
                        </a:rPr>
                        <a:t>images</a:t>
                      </a:r>
                      <a:endParaRPr lang="en-US" sz="1800" b="1" i="0" u="none" strike="noStrike" cap="none">
                        <a:solidFill>
                          <a:schemeClr val="dk1"/>
                        </a:solidFill>
                        <a:latin typeface="Montserrat"/>
                        <a:cs typeface="Mukta Bold"/>
                        <a:sym typeface="Arial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  <a:defRPr/>
                      </a:pPr>
                      <a:r>
                        <a:rPr lang="en-US" sz="1800" b="1" i="0" u="none" strike="noStrike" cap="none" dirty="0">
                          <a:solidFill>
                            <a:schemeClr val="dk1"/>
                          </a:solidFill>
                          <a:latin typeface="Montserrat"/>
                          <a:ea typeface="Mukta"/>
                          <a:cs typeface="Mukta Bold"/>
                          <a:sym typeface="Mukta"/>
                        </a:rPr>
                        <a:t>Images pour </a:t>
                      </a:r>
                      <a:r>
                        <a:rPr lang="en-US" sz="1800" b="1" i="0" u="none" strike="noStrike" cap="none" dirty="0" err="1">
                          <a:solidFill>
                            <a:schemeClr val="dk1"/>
                          </a:solidFill>
                          <a:latin typeface="Montserrat"/>
                          <a:ea typeface="Mukta"/>
                          <a:cs typeface="Mukta Bold"/>
                          <a:sym typeface="Mukta"/>
                        </a:rPr>
                        <a:t>l'évaluation</a:t>
                      </a:r>
                      <a:r>
                        <a:rPr lang="en-US" sz="1800" b="1" i="0" u="none" strike="noStrike" cap="none" dirty="0">
                          <a:solidFill>
                            <a:schemeClr val="dk1"/>
                          </a:solidFill>
                          <a:latin typeface="Montserrat"/>
                          <a:ea typeface="Mukta"/>
                          <a:cs typeface="Mukta Bold"/>
                          <a:sym typeface="Mukta"/>
                        </a:rPr>
                        <a:t> finale</a:t>
                      </a:r>
                      <a:endParaRPr lang="en-US" sz="1800" b="1" i="0" u="none" strike="noStrike" cap="none" dirty="0">
                        <a:solidFill>
                          <a:schemeClr val="dk1"/>
                        </a:solidFill>
                        <a:latin typeface="Montserrat"/>
                        <a:cs typeface="Mukta Bold"/>
                        <a:sym typeface="Arial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  <a:defRPr/>
                      </a:pPr>
                      <a:r>
                        <a:rPr lang="en-US" sz="1800" b="1" i="0" u="none" strike="noStrike" cap="none" dirty="0">
                          <a:solidFill>
                            <a:schemeClr val="dk1"/>
                          </a:solidFill>
                          <a:latin typeface="Montserrat"/>
                          <a:ea typeface="Mukta"/>
                          <a:cs typeface="Mukta Bold"/>
                          <a:sym typeface="Mukta"/>
                        </a:rPr>
                        <a:t>111</a:t>
                      </a:r>
                      <a:endParaRPr lang="en-US" sz="1800" b="1" i="0" u="none" strike="noStrike" cap="none" dirty="0">
                        <a:solidFill>
                          <a:schemeClr val="dk1"/>
                        </a:solidFill>
                        <a:latin typeface="Montserrat"/>
                        <a:cs typeface="Mukta Bold"/>
                        <a:sym typeface="Arial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59720">
                <a:tc vMerge="1">
                  <a:txBody>
                    <a:bodyPr/>
                    <a:lstStyle/>
                    <a:p>
                      <a:pPr algn="ctr">
                        <a:lnSpc>
                          <a:spcPts val="2014"/>
                        </a:lnSpc>
                        <a:defRPr/>
                      </a:pPr>
                      <a:r>
                        <a:rPr lang="en-US" sz="1438" b="1">
                          <a:solidFill>
                            <a:srgbClr val="FFFFFF"/>
                          </a:solidFill>
                          <a:latin typeface="Mukta Bold"/>
                          <a:ea typeface="Mukta Bold"/>
                          <a:cs typeface="Mukta Bold"/>
                          <a:sym typeface="Mukta Bold"/>
                        </a:rPr>
                        <a:t>Test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  <a:defRPr/>
                      </a:pPr>
                      <a:r>
                        <a:rPr lang="en-US" sz="1800" b="1" i="0" u="none" strike="noStrike" cap="none">
                          <a:solidFill>
                            <a:schemeClr val="dk1"/>
                          </a:solidFill>
                          <a:latin typeface="Montserrat"/>
                          <a:ea typeface="Mukta"/>
                          <a:cs typeface="Mukta Bold"/>
                          <a:sym typeface="Mukta"/>
                        </a:rPr>
                        <a:t>labels</a:t>
                      </a:r>
                      <a:endParaRPr lang="en-US" sz="1800" b="1" i="0" u="none" strike="noStrike" cap="none">
                        <a:solidFill>
                          <a:schemeClr val="dk1"/>
                        </a:solidFill>
                        <a:latin typeface="Montserrat"/>
                        <a:cs typeface="Mukta Bold"/>
                        <a:sym typeface="Arial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  <a:defRPr/>
                      </a:pPr>
                      <a:r>
                        <a:rPr lang="en-US" sz="1800" b="1" i="0" u="none" strike="noStrike" cap="none" dirty="0">
                          <a:solidFill>
                            <a:schemeClr val="dk1"/>
                          </a:solidFill>
                          <a:latin typeface="Montserrat"/>
                          <a:ea typeface="Mukta"/>
                          <a:cs typeface="Mukta Bold"/>
                          <a:sym typeface="Mukta"/>
                        </a:rPr>
                        <a:t>des </a:t>
                      </a:r>
                      <a:r>
                        <a:rPr lang="en-US" sz="1800" b="1" i="0" u="none" strike="noStrike" cap="none" dirty="0" err="1">
                          <a:solidFill>
                            <a:schemeClr val="dk1"/>
                          </a:solidFill>
                          <a:latin typeface="Montserrat"/>
                          <a:ea typeface="Mukta"/>
                          <a:cs typeface="Mukta Bold"/>
                          <a:sym typeface="Mukta"/>
                        </a:rPr>
                        <a:t>fichiers</a:t>
                      </a:r>
                      <a:r>
                        <a:rPr lang="en-US" sz="1800" b="1" i="0" u="none" strike="noStrike" cap="none" dirty="0">
                          <a:solidFill>
                            <a:schemeClr val="dk1"/>
                          </a:solidFill>
                          <a:latin typeface="Montserrat"/>
                          <a:ea typeface="Mukta"/>
                          <a:cs typeface="Mukta Bold"/>
                          <a:sym typeface="Mukta"/>
                        </a:rPr>
                        <a:t> .txt </a:t>
                      </a:r>
                      <a:r>
                        <a:rPr lang="en-US" sz="1800" b="1" i="0" u="none" strike="noStrike" cap="none" dirty="0" err="1">
                          <a:solidFill>
                            <a:schemeClr val="dk1"/>
                          </a:solidFill>
                          <a:latin typeface="Montserrat"/>
                          <a:ea typeface="Mukta"/>
                          <a:cs typeface="Mukta Bold"/>
                          <a:sym typeface="Mukta"/>
                        </a:rPr>
                        <a:t>contient</a:t>
                      </a:r>
                      <a:r>
                        <a:rPr lang="en-US" sz="1800" b="1" i="0" u="none" strike="noStrike" cap="none" dirty="0">
                          <a:solidFill>
                            <a:schemeClr val="dk1"/>
                          </a:solidFill>
                          <a:latin typeface="Montserrat"/>
                          <a:ea typeface="Mukta"/>
                          <a:cs typeface="Mukta Bold"/>
                          <a:sym typeface="Mukta"/>
                        </a:rPr>
                        <a:t> les </a:t>
                      </a:r>
                      <a:r>
                        <a:rPr lang="en-US" sz="1800" b="1" i="0" u="none" strike="noStrike" cap="none" dirty="0" err="1">
                          <a:solidFill>
                            <a:schemeClr val="dk1"/>
                          </a:solidFill>
                          <a:latin typeface="Montserrat"/>
                          <a:ea typeface="Mukta"/>
                          <a:cs typeface="Mukta Bold"/>
                          <a:sym typeface="Mukta"/>
                        </a:rPr>
                        <a:t>coordonnées</a:t>
                      </a:r>
                      <a:r>
                        <a:rPr lang="en-US" sz="1800" b="1" i="0" u="none" strike="noStrike" cap="none" dirty="0">
                          <a:solidFill>
                            <a:schemeClr val="dk1"/>
                          </a:solidFill>
                          <a:latin typeface="Montserrat"/>
                          <a:ea typeface="Mukta"/>
                          <a:cs typeface="Mukta Bold"/>
                          <a:sym typeface="Mukta"/>
                        </a:rPr>
                        <a:t> des bounding boxes et les classes.</a:t>
                      </a:r>
                      <a:endParaRPr lang="en-US" sz="1800" b="1" i="0" u="none" strike="noStrike" cap="none" dirty="0">
                        <a:solidFill>
                          <a:schemeClr val="dk1"/>
                        </a:solidFill>
                        <a:latin typeface="Montserrat"/>
                        <a:cs typeface="Mukta Bold"/>
                        <a:sym typeface="Arial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>
                        <a:lnSpc>
                          <a:spcPts val="2014"/>
                        </a:lnSpc>
                        <a:defRPr/>
                      </a:pPr>
                      <a:r>
                        <a:rPr lang="en-US" sz="1438">
                          <a:solidFill>
                            <a:srgbClr val="FFFFFF"/>
                          </a:solidFill>
                          <a:latin typeface="Mukta"/>
                          <a:ea typeface="Mukta"/>
                          <a:cs typeface="Mukta"/>
                          <a:sym typeface="Mukta"/>
                        </a:rPr>
                        <a:t>111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7" name="ZoneTexte 6">
            <a:extLst>
              <a:ext uri="{FF2B5EF4-FFF2-40B4-BE49-F238E27FC236}">
                <a16:creationId xmlns:a16="http://schemas.microsoft.com/office/drawing/2014/main" id="{8BE4070B-64FF-193E-0913-5845A22002A5}"/>
              </a:ext>
            </a:extLst>
          </p:cNvPr>
          <p:cNvSpPr txBox="1"/>
          <p:nvPr/>
        </p:nvSpPr>
        <p:spPr>
          <a:xfrm>
            <a:off x="2057400" y="1656227"/>
            <a:ext cx="22924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Données de detection</a:t>
            </a:r>
          </a:p>
        </p:txBody>
      </p:sp>
      <p:sp>
        <p:nvSpPr>
          <p:cNvPr id="8" name="Google Shape;213;p29">
            <a:extLst>
              <a:ext uri="{FF2B5EF4-FFF2-40B4-BE49-F238E27FC236}">
                <a16:creationId xmlns:a16="http://schemas.microsoft.com/office/drawing/2014/main" id="{52A21886-05AF-C541-8B13-62B075DE3363}"/>
              </a:ext>
            </a:extLst>
          </p:cNvPr>
          <p:cNvSpPr txBox="1">
            <a:spLocks/>
          </p:cNvSpPr>
          <p:nvPr/>
        </p:nvSpPr>
        <p:spPr>
          <a:xfrm>
            <a:off x="17290818" y="9441738"/>
            <a:ext cx="999088" cy="845262"/>
          </a:xfrm>
          <a:prstGeom prst="rect">
            <a:avLst/>
          </a:prstGeom>
          <a:solidFill>
            <a:srgbClr val="FFFFFF">
              <a:lumMod val="85000"/>
            </a:srgbClr>
          </a:solidFill>
          <a:ln>
            <a:noFill/>
          </a:ln>
        </p:spPr>
        <p:txBody>
          <a:bodyPr spcFirstLastPara="1" wrap="square" lIns="182850" tIns="182850" rIns="182850" bIns="18285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sz="3000" b="1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sz="8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sz="8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sz="8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sz="8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sz="8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sz="8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sz="8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sz="8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C3B"/>
              </a:buClr>
              <a:buSzPts val="4000"/>
              <a:buFont typeface="Montserrat"/>
              <a:buNone/>
              <a:tabLst/>
              <a:defRPr/>
            </a:pPr>
            <a:r>
              <a:rPr kumimoji="0" lang="en" sz="3600" b="1" i="0" u="none" strike="noStrike" kern="0" cap="none" spc="0" normalizeH="0" baseline="0" noProof="0" dirty="0">
                <a:ln>
                  <a:noFill/>
                </a:ln>
                <a:solidFill>
                  <a:srgbClr val="01203D"/>
                </a:solidFill>
                <a:effectLst/>
                <a:uLnTx/>
                <a:uFillTx/>
                <a:latin typeface="Montserrat"/>
                <a:sym typeface="Montserrat"/>
              </a:rPr>
              <a:t>06</a:t>
            </a:r>
          </a:p>
        </p:txBody>
      </p:sp>
    </p:spTree>
    <p:extLst>
      <p:ext uri="{BB962C8B-B14F-4D97-AF65-F5344CB8AC3E}">
        <p14:creationId xmlns:p14="http://schemas.microsoft.com/office/powerpoint/2010/main" val="23984995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6C18C553-38AA-6476-228D-60E7C1AAD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0000" y="767184"/>
            <a:ext cx="15408000" cy="1145400"/>
          </a:xfrm>
        </p:spPr>
        <p:txBody>
          <a:bodyPr/>
          <a:lstStyle/>
          <a:p>
            <a:r>
              <a:rPr lang="en-US" sz="5400" dirty="0" err="1"/>
              <a:t>Méthodologie</a:t>
            </a:r>
            <a:r>
              <a:rPr lang="en-US" sz="5400" dirty="0"/>
              <a:t> :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2DB8F287-178A-27DA-741D-EE168F0F196B}"/>
              </a:ext>
            </a:extLst>
          </p:cNvPr>
          <p:cNvSpPr txBox="1"/>
          <p:nvPr/>
        </p:nvSpPr>
        <p:spPr>
          <a:xfrm>
            <a:off x="1367847" y="2803567"/>
            <a:ext cx="16086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solidFill>
                  <a:srgbClr val="000000"/>
                </a:solidFill>
                <a:latin typeface="+mj-lt"/>
              </a:rPr>
              <a:t>La base de données GTSRB (German Traffic </a:t>
            </a:r>
            <a:r>
              <a:rPr lang="fr-FR" sz="2000" b="1" dirty="0" err="1">
                <a:solidFill>
                  <a:srgbClr val="000000"/>
                </a:solidFill>
                <a:latin typeface="+mj-lt"/>
              </a:rPr>
              <a:t>Sign</a:t>
            </a:r>
            <a:r>
              <a:rPr lang="fr-FR" sz="2000" b="1" dirty="0">
                <a:solidFill>
                  <a:srgbClr val="000000"/>
                </a:solidFill>
                <a:latin typeface="+mj-lt"/>
              </a:rPr>
              <a:t> Recognition Benchmark) pour la classification , téléchargé depuis </a:t>
            </a:r>
            <a:r>
              <a:rPr lang="fr-FR" sz="2000" b="1" dirty="0" err="1">
                <a:solidFill>
                  <a:srgbClr val="000000"/>
                </a:solidFill>
                <a:latin typeface="+mj-lt"/>
              </a:rPr>
              <a:t>Kaggle</a:t>
            </a:r>
            <a:r>
              <a:rPr lang="fr-FR" sz="2000" b="1" dirty="0">
                <a:solidFill>
                  <a:srgbClr val="000000"/>
                </a:solidFill>
                <a:latin typeface="+mj-lt"/>
              </a:rPr>
              <a:t> contient plus de 40 classes représentant différents types de panneaux routiers :</a:t>
            </a:r>
            <a:endParaRPr lang="en-US" sz="2000" dirty="0">
              <a:latin typeface="+mj-lt"/>
            </a:endParaRPr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5C5ACA76-C395-FEC8-9BCC-90B1E27849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9471366"/>
              </p:ext>
            </p:extLst>
          </p:nvPr>
        </p:nvGraphicFramePr>
        <p:xfrm>
          <a:off x="1440000" y="3667653"/>
          <a:ext cx="14409600" cy="6233160"/>
        </p:xfrm>
        <a:graphic>
          <a:graphicData uri="http://schemas.openxmlformats.org/drawingml/2006/table">
            <a:tbl>
              <a:tblPr/>
              <a:tblGrid>
                <a:gridCol w="29834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6760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434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1506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18462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2800" b="0" i="0" u="none" strike="noStrike" cap="none">
                          <a:solidFill>
                            <a:schemeClr val="tx1"/>
                          </a:solidFill>
                          <a:latin typeface="Calibri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2800" b="0" i="0" u="none" strike="noStrike" cap="none">
                          <a:solidFill>
                            <a:schemeClr val="tx1"/>
                          </a:solidFill>
                          <a:latin typeface="Calibri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2800" b="0" i="0" u="none" strike="noStrike" cap="none">
                          <a:solidFill>
                            <a:schemeClr val="tx1"/>
                          </a:solidFill>
                          <a:latin typeface="Calibri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2800" b="0" i="0" u="none" strike="noStrike" cap="none">
                          <a:solidFill>
                            <a:schemeClr val="tx1"/>
                          </a:solidFill>
                          <a:latin typeface="Calibri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2800" b="0" i="0" u="none" strike="noStrike" cap="none">
                          <a:solidFill>
                            <a:schemeClr val="tx1"/>
                          </a:solidFill>
                          <a:latin typeface="Calibri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2800" b="0" i="0" u="none" strike="noStrike" cap="none">
                          <a:solidFill>
                            <a:schemeClr val="tx1"/>
                          </a:solidFill>
                          <a:latin typeface="Calibri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2800" b="0" i="0" u="none" strike="noStrike" cap="none">
                          <a:solidFill>
                            <a:schemeClr val="tx1"/>
                          </a:solidFill>
                          <a:latin typeface="Calibri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2800" b="0" i="0" u="none" strike="noStrike" cap="none">
                          <a:solidFill>
                            <a:schemeClr val="tx1"/>
                          </a:solidFill>
                          <a:latin typeface="Calibri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2800" b="0" i="0" u="none" strike="noStrike" cap="none">
                          <a:solidFill>
                            <a:schemeClr val="tx1"/>
                          </a:solidFill>
                          <a:latin typeface="Calibri"/>
                          <a:sym typeface="Arial"/>
                        </a:defRPr>
                      </a:lvl9pPr>
                    </a:lstStyle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  <a:defRPr/>
                      </a:pPr>
                      <a:r>
                        <a:rPr lang="en-US" sz="1800" b="1" i="0" u="none" strike="noStrike" cap="none" dirty="0">
                          <a:solidFill>
                            <a:schemeClr val="dk1"/>
                          </a:solidFill>
                          <a:latin typeface="Montserrat"/>
                          <a:ea typeface="Mukta Bold"/>
                          <a:cs typeface="Mukta Bold"/>
                          <a:sym typeface="Mukta Bold"/>
                        </a:rPr>
                        <a:t>Ensemble</a:t>
                      </a:r>
                      <a:endParaRPr lang="en-US" sz="1800" b="1" i="0" u="none" strike="noStrike" cap="none" dirty="0">
                        <a:solidFill>
                          <a:schemeClr val="dk1"/>
                        </a:solidFill>
                        <a:latin typeface="Montserrat"/>
                        <a:sym typeface="Arial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3F2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2800" b="0" i="0" u="none" strike="noStrike" cap="none">
                          <a:solidFill>
                            <a:schemeClr val="tx1"/>
                          </a:solidFill>
                          <a:latin typeface="Calibri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2800" b="0" i="0" u="none" strike="noStrike" cap="none">
                          <a:solidFill>
                            <a:schemeClr val="tx1"/>
                          </a:solidFill>
                          <a:latin typeface="Calibri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2800" b="0" i="0" u="none" strike="noStrike" cap="none">
                          <a:solidFill>
                            <a:schemeClr val="tx1"/>
                          </a:solidFill>
                          <a:latin typeface="Calibri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2800" b="0" i="0" u="none" strike="noStrike" cap="none">
                          <a:solidFill>
                            <a:schemeClr val="tx1"/>
                          </a:solidFill>
                          <a:latin typeface="Calibri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2800" b="0" i="0" u="none" strike="noStrike" cap="none">
                          <a:solidFill>
                            <a:schemeClr val="tx1"/>
                          </a:solidFill>
                          <a:latin typeface="Calibri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2800" b="0" i="0" u="none" strike="noStrike" cap="none">
                          <a:solidFill>
                            <a:schemeClr val="tx1"/>
                          </a:solidFill>
                          <a:latin typeface="Calibri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2800" b="0" i="0" u="none" strike="noStrike" cap="none">
                          <a:solidFill>
                            <a:schemeClr val="tx1"/>
                          </a:solidFill>
                          <a:latin typeface="Calibri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2800" b="0" i="0" u="none" strike="noStrike" cap="none">
                          <a:solidFill>
                            <a:schemeClr val="tx1"/>
                          </a:solidFill>
                          <a:latin typeface="Calibri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2800" b="0" i="0" u="none" strike="noStrike" cap="none">
                          <a:solidFill>
                            <a:schemeClr val="tx1"/>
                          </a:solidFill>
                          <a:latin typeface="Calibri"/>
                          <a:sym typeface="Arial"/>
                        </a:defRPr>
                      </a:lvl9pPr>
                    </a:lstStyle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  <a:defRPr/>
                      </a:pPr>
                      <a:r>
                        <a:rPr lang="en-US" sz="1800" b="1" i="0" u="none" strike="noStrike" cap="none" dirty="0">
                          <a:solidFill>
                            <a:schemeClr val="dk1"/>
                          </a:solidFill>
                          <a:latin typeface="Montserrat"/>
                          <a:ea typeface="Mukta Bold"/>
                          <a:cs typeface="Mukta Bold"/>
                          <a:sym typeface="Mukta Bold"/>
                        </a:rPr>
                        <a:t>Sous-Ensemble</a:t>
                      </a:r>
                      <a:endParaRPr lang="en-US" sz="1800" b="1" i="0" u="none" strike="noStrike" cap="none" dirty="0">
                        <a:solidFill>
                          <a:schemeClr val="dk1"/>
                        </a:solidFill>
                        <a:latin typeface="Montserrat"/>
                        <a:cs typeface="Mukta Bold"/>
                        <a:sym typeface="Arial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3F2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2800" b="0" i="0" u="none" strike="noStrike" cap="none">
                          <a:solidFill>
                            <a:schemeClr val="tx1"/>
                          </a:solidFill>
                          <a:latin typeface="Calibri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2800" b="0" i="0" u="none" strike="noStrike" cap="none">
                          <a:solidFill>
                            <a:schemeClr val="tx1"/>
                          </a:solidFill>
                          <a:latin typeface="Calibri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2800" b="0" i="0" u="none" strike="noStrike" cap="none">
                          <a:solidFill>
                            <a:schemeClr val="tx1"/>
                          </a:solidFill>
                          <a:latin typeface="Calibri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2800" b="0" i="0" u="none" strike="noStrike" cap="none">
                          <a:solidFill>
                            <a:schemeClr val="tx1"/>
                          </a:solidFill>
                          <a:latin typeface="Calibri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2800" b="0" i="0" u="none" strike="noStrike" cap="none">
                          <a:solidFill>
                            <a:schemeClr val="tx1"/>
                          </a:solidFill>
                          <a:latin typeface="Calibri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2800" b="0" i="0" u="none" strike="noStrike" cap="none">
                          <a:solidFill>
                            <a:schemeClr val="tx1"/>
                          </a:solidFill>
                          <a:latin typeface="Calibri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2800" b="0" i="0" u="none" strike="noStrike" cap="none">
                          <a:solidFill>
                            <a:schemeClr val="tx1"/>
                          </a:solidFill>
                          <a:latin typeface="Calibri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2800" b="0" i="0" u="none" strike="noStrike" cap="none">
                          <a:solidFill>
                            <a:schemeClr val="tx1"/>
                          </a:solidFill>
                          <a:latin typeface="Calibri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2800" b="0" i="0" u="none" strike="noStrike" cap="none">
                          <a:solidFill>
                            <a:schemeClr val="tx1"/>
                          </a:solidFill>
                          <a:latin typeface="Calibri"/>
                          <a:sym typeface="Arial"/>
                        </a:defRPr>
                      </a:lvl9pPr>
                    </a:lstStyle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  <a:defRPr/>
                      </a:pPr>
                      <a:r>
                        <a:rPr lang="en-US" sz="1800" b="1" i="0" u="none" strike="noStrike" cap="none" dirty="0" err="1">
                          <a:solidFill>
                            <a:schemeClr val="dk1"/>
                          </a:solidFill>
                          <a:latin typeface="Montserrat"/>
                          <a:ea typeface="Mukta Bold"/>
                          <a:cs typeface="Mukta Bold"/>
                          <a:sym typeface="Mukta Bold"/>
                        </a:rPr>
                        <a:t>Contenu</a:t>
                      </a:r>
                      <a:endParaRPr lang="en-US" sz="1800" b="1" i="0" u="none" strike="noStrike" cap="none" dirty="0">
                        <a:solidFill>
                          <a:schemeClr val="dk1"/>
                        </a:solidFill>
                        <a:latin typeface="Montserrat"/>
                        <a:cs typeface="Mukta Bold"/>
                        <a:sym typeface="Arial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3F2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2800" b="0" i="0" u="none" strike="noStrike" cap="none">
                          <a:solidFill>
                            <a:schemeClr val="tx1"/>
                          </a:solidFill>
                          <a:latin typeface="Calibri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2800" b="0" i="0" u="none" strike="noStrike" cap="none">
                          <a:solidFill>
                            <a:schemeClr val="tx1"/>
                          </a:solidFill>
                          <a:latin typeface="Calibri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2800" b="0" i="0" u="none" strike="noStrike" cap="none">
                          <a:solidFill>
                            <a:schemeClr val="tx1"/>
                          </a:solidFill>
                          <a:latin typeface="Calibri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2800" b="0" i="0" u="none" strike="noStrike" cap="none">
                          <a:solidFill>
                            <a:schemeClr val="tx1"/>
                          </a:solidFill>
                          <a:latin typeface="Calibri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2800" b="0" i="0" u="none" strike="noStrike" cap="none">
                          <a:solidFill>
                            <a:schemeClr val="tx1"/>
                          </a:solidFill>
                          <a:latin typeface="Calibri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2800" b="0" i="0" u="none" strike="noStrike" cap="none">
                          <a:solidFill>
                            <a:schemeClr val="tx1"/>
                          </a:solidFill>
                          <a:latin typeface="Calibri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2800" b="0" i="0" u="none" strike="noStrike" cap="none">
                          <a:solidFill>
                            <a:schemeClr val="tx1"/>
                          </a:solidFill>
                          <a:latin typeface="Calibri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2800" b="0" i="0" u="none" strike="noStrike" cap="none">
                          <a:solidFill>
                            <a:schemeClr val="tx1"/>
                          </a:solidFill>
                          <a:latin typeface="Calibri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2800" b="0" i="0" u="none" strike="noStrike" cap="none">
                          <a:solidFill>
                            <a:schemeClr val="tx1"/>
                          </a:solidFill>
                          <a:latin typeface="Calibri"/>
                          <a:sym typeface="Arial"/>
                        </a:defRPr>
                      </a:lvl9pPr>
                    </a:lstStyle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  <a:defRPr/>
                      </a:pPr>
                      <a:r>
                        <a:rPr lang="en-US" sz="1800" b="1" i="0" u="none" strike="noStrike" cap="none" dirty="0" err="1">
                          <a:solidFill>
                            <a:schemeClr val="dk1"/>
                          </a:solidFill>
                          <a:latin typeface="Montserrat"/>
                          <a:ea typeface="Mukta Bold"/>
                          <a:cs typeface="Mukta Bold"/>
                          <a:sym typeface="Mukta Bold"/>
                        </a:rPr>
                        <a:t>Nombre</a:t>
                      </a:r>
                      <a:r>
                        <a:rPr lang="en-US" sz="1800" b="1" i="0" u="none" strike="noStrike" cap="none" dirty="0">
                          <a:solidFill>
                            <a:schemeClr val="dk1"/>
                          </a:solidFill>
                          <a:latin typeface="Montserrat"/>
                          <a:ea typeface="Mukta Bold"/>
                          <a:cs typeface="Mukta Bold"/>
                          <a:sym typeface="Mukta Bold"/>
                        </a:rPr>
                        <a:t> </a:t>
                      </a:r>
                      <a:r>
                        <a:rPr lang="en-US" sz="1800" b="1" i="0" u="none" strike="noStrike" cap="none" dirty="0" err="1">
                          <a:solidFill>
                            <a:schemeClr val="dk1"/>
                          </a:solidFill>
                          <a:latin typeface="Montserrat"/>
                          <a:ea typeface="Mukta Bold"/>
                          <a:cs typeface="Mukta Bold"/>
                          <a:sym typeface="Mukta Bold"/>
                        </a:rPr>
                        <a:t>d'images</a:t>
                      </a:r>
                      <a:endParaRPr lang="en-US" sz="1800" b="1" i="0" u="none" strike="noStrike" cap="none" dirty="0">
                        <a:solidFill>
                          <a:schemeClr val="dk1"/>
                        </a:solidFill>
                        <a:latin typeface="Montserrat"/>
                        <a:cs typeface="Mukta Bold"/>
                        <a:sym typeface="Arial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3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8462">
                <a:tc rowSpan="2"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2800" b="0" i="0" u="none" strike="noStrike" cap="none">
                          <a:solidFill>
                            <a:schemeClr val="tx1"/>
                          </a:solidFill>
                          <a:latin typeface="Calibri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2800" b="0" i="0" u="none" strike="noStrike" cap="none">
                          <a:solidFill>
                            <a:schemeClr val="tx1"/>
                          </a:solidFill>
                          <a:latin typeface="Calibri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2800" b="0" i="0" u="none" strike="noStrike" cap="none">
                          <a:solidFill>
                            <a:schemeClr val="tx1"/>
                          </a:solidFill>
                          <a:latin typeface="Calibri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2800" b="0" i="0" u="none" strike="noStrike" cap="none">
                          <a:solidFill>
                            <a:schemeClr val="tx1"/>
                          </a:solidFill>
                          <a:latin typeface="Calibri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2800" b="0" i="0" u="none" strike="noStrike" cap="none">
                          <a:solidFill>
                            <a:schemeClr val="tx1"/>
                          </a:solidFill>
                          <a:latin typeface="Calibri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2800" b="0" i="0" u="none" strike="noStrike" cap="none">
                          <a:solidFill>
                            <a:schemeClr val="tx1"/>
                          </a:solidFill>
                          <a:latin typeface="Calibri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2800" b="0" i="0" u="none" strike="noStrike" cap="none">
                          <a:solidFill>
                            <a:schemeClr val="tx1"/>
                          </a:solidFill>
                          <a:latin typeface="Calibri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2800" b="0" i="0" u="none" strike="noStrike" cap="none">
                          <a:solidFill>
                            <a:schemeClr val="tx1"/>
                          </a:solidFill>
                          <a:latin typeface="Calibri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2800" b="0" i="0" u="none" strike="noStrike" cap="none">
                          <a:solidFill>
                            <a:schemeClr val="tx1"/>
                          </a:solidFill>
                          <a:latin typeface="Calibri"/>
                          <a:sym typeface="Arial"/>
                        </a:defRPr>
                      </a:lvl9pPr>
                    </a:lstStyle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  <a:defRPr/>
                      </a:pPr>
                      <a:r>
                        <a:rPr lang="en-US" sz="1800" b="1" i="0" u="none" strike="noStrike" cap="none" dirty="0">
                          <a:solidFill>
                            <a:schemeClr val="dk1"/>
                          </a:solidFill>
                          <a:latin typeface="Montserrat"/>
                          <a:ea typeface="Mukta Bold"/>
                          <a:cs typeface="Mukta Bold"/>
                          <a:sym typeface="Mukta Bold"/>
                        </a:rPr>
                        <a:t>Train</a:t>
                      </a:r>
                      <a:endParaRPr lang="en-US" sz="1800" b="1" i="0" u="none" strike="noStrike" cap="none" dirty="0">
                        <a:solidFill>
                          <a:schemeClr val="dk1"/>
                        </a:solidFill>
                        <a:latin typeface="Montserrat"/>
                        <a:sym typeface="Arial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2800" b="0" i="0" u="none" strike="noStrike" cap="none">
                          <a:solidFill>
                            <a:schemeClr val="tx1"/>
                          </a:solidFill>
                          <a:latin typeface="Calibri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2800" b="0" i="0" u="none" strike="noStrike" cap="none">
                          <a:solidFill>
                            <a:schemeClr val="tx1"/>
                          </a:solidFill>
                          <a:latin typeface="Calibri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2800" b="0" i="0" u="none" strike="noStrike" cap="none">
                          <a:solidFill>
                            <a:schemeClr val="tx1"/>
                          </a:solidFill>
                          <a:latin typeface="Calibri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2800" b="0" i="0" u="none" strike="noStrike" cap="none">
                          <a:solidFill>
                            <a:schemeClr val="tx1"/>
                          </a:solidFill>
                          <a:latin typeface="Calibri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2800" b="0" i="0" u="none" strike="noStrike" cap="none">
                          <a:solidFill>
                            <a:schemeClr val="tx1"/>
                          </a:solidFill>
                          <a:latin typeface="Calibri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2800" b="0" i="0" u="none" strike="noStrike" cap="none">
                          <a:solidFill>
                            <a:schemeClr val="tx1"/>
                          </a:solidFill>
                          <a:latin typeface="Calibri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2800" b="0" i="0" u="none" strike="noStrike" cap="none">
                          <a:solidFill>
                            <a:schemeClr val="tx1"/>
                          </a:solidFill>
                          <a:latin typeface="Calibri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2800" b="0" i="0" u="none" strike="noStrike" cap="none">
                          <a:solidFill>
                            <a:schemeClr val="tx1"/>
                          </a:solidFill>
                          <a:latin typeface="Calibri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2800" b="0" i="0" u="none" strike="noStrike" cap="none">
                          <a:solidFill>
                            <a:schemeClr val="tx1"/>
                          </a:solidFill>
                          <a:latin typeface="Calibri"/>
                          <a:sym typeface="Arial"/>
                        </a:defRPr>
                      </a:lvl9pPr>
                    </a:lstStyle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  <a:defRPr/>
                      </a:pPr>
                      <a:r>
                        <a:rPr lang="en-US" sz="1800" b="1" i="0" u="none" strike="noStrike" cap="none" dirty="0">
                          <a:solidFill>
                            <a:schemeClr val="dk1"/>
                          </a:solidFill>
                          <a:latin typeface="Montserrat"/>
                          <a:ea typeface="Mukta"/>
                          <a:cs typeface="Mukta Bold"/>
                          <a:sym typeface="Mukta"/>
                        </a:rPr>
                        <a:t>images</a:t>
                      </a:r>
                      <a:endParaRPr lang="en-US" sz="1800" b="1" i="0" u="none" strike="noStrike" cap="none" dirty="0">
                        <a:solidFill>
                          <a:schemeClr val="dk1"/>
                        </a:solidFill>
                        <a:latin typeface="Montserrat"/>
                        <a:cs typeface="Mukta Bold"/>
                        <a:sym typeface="Arial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2800" b="0" i="0" u="none" strike="noStrike" cap="none">
                          <a:solidFill>
                            <a:schemeClr val="tx1"/>
                          </a:solidFill>
                          <a:latin typeface="Calibri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2800" b="0" i="0" u="none" strike="noStrike" cap="none">
                          <a:solidFill>
                            <a:schemeClr val="tx1"/>
                          </a:solidFill>
                          <a:latin typeface="Calibri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2800" b="0" i="0" u="none" strike="noStrike" cap="none">
                          <a:solidFill>
                            <a:schemeClr val="tx1"/>
                          </a:solidFill>
                          <a:latin typeface="Calibri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2800" b="0" i="0" u="none" strike="noStrike" cap="none">
                          <a:solidFill>
                            <a:schemeClr val="tx1"/>
                          </a:solidFill>
                          <a:latin typeface="Calibri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2800" b="0" i="0" u="none" strike="noStrike" cap="none">
                          <a:solidFill>
                            <a:schemeClr val="tx1"/>
                          </a:solidFill>
                          <a:latin typeface="Calibri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2800" b="0" i="0" u="none" strike="noStrike" cap="none">
                          <a:solidFill>
                            <a:schemeClr val="tx1"/>
                          </a:solidFill>
                          <a:latin typeface="Calibri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2800" b="0" i="0" u="none" strike="noStrike" cap="none">
                          <a:solidFill>
                            <a:schemeClr val="tx1"/>
                          </a:solidFill>
                          <a:latin typeface="Calibri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2800" b="0" i="0" u="none" strike="noStrike" cap="none">
                          <a:solidFill>
                            <a:schemeClr val="tx1"/>
                          </a:solidFill>
                          <a:latin typeface="Calibri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2800" b="0" i="0" u="none" strike="noStrike" cap="none">
                          <a:solidFill>
                            <a:schemeClr val="tx1"/>
                          </a:solidFill>
                          <a:latin typeface="Calibri"/>
                          <a:sym typeface="Arial"/>
                        </a:defRPr>
                      </a:lvl9pPr>
                    </a:lstStyle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  <a:defRPr/>
                      </a:pPr>
                      <a:r>
                        <a:rPr lang="en-US" sz="1800" b="1" i="0" u="none" strike="noStrike" cap="none" dirty="0">
                          <a:solidFill>
                            <a:schemeClr val="dk1"/>
                          </a:solidFill>
                          <a:latin typeface="Montserrat"/>
                          <a:ea typeface="Mukta"/>
                          <a:cs typeface="Mukta Bold"/>
                          <a:sym typeface="Mukta"/>
                        </a:rPr>
                        <a:t>Images  pour </a:t>
                      </a:r>
                      <a:r>
                        <a:rPr lang="en-US" sz="1800" b="1" i="0" u="none" strike="noStrike" cap="none" dirty="0" err="1">
                          <a:solidFill>
                            <a:schemeClr val="dk1"/>
                          </a:solidFill>
                          <a:latin typeface="Montserrat"/>
                          <a:ea typeface="Mukta"/>
                          <a:cs typeface="Mukta Bold"/>
                          <a:sym typeface="Mukta"/>
                        </a:rPr>
                        <a:t>l’entrainment</a:t>
                      </a:r>
                      <a:endParaRPr lang="en-US" sz="1800" b="1" i="0" u="none" strike="noStrike" cap="none" dirty="0">
                        <a:solidFill>
                          <a:schemeClr val="dk1"/>
                        </a:solidFill>
                        <a:latin typeface="Montserrat"/>
                        <a:cs typeface="Mukta Bold"/>
                        <a:sym typeface="Arial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2800" b="0" i="0" u="none" strike="noStrike" cap="none">
                          <a:solidFill>
                            <a:schemeClr val="tx1"/>
                          </a:solidFill>
                          <a:latin typeface="Calibri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2800" b="0" i="0" u="none" strike="noStrike" cap="none">
                          <a:solidFill>
                            <a:schemeClr val="tx1"/>
                          </a:solidFill>
                          <a:latin typeface="Calibri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2800" b="0" i="0" u="none" strike="noStrike" cap="none">
                          <a:solidFill>
                            <a:schemeClr val="tx1"/>
                          </a:solidFill>
                          <a:latin typeface="Calibri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2800" b="0" i="0" u="none" strike="noStrike" cap="none">
                          <a:solidFill>
                            <a:schemeClr val="tx1"/>
                          </a:solidFill>
                          <a:latin typeface="Calibri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2800" b="0" i="0" u="none" strike="noStrike" cap="none">
                          <a:solidFill>
                            <a:schemeClr val="tx1"/>
                          </a:solidFill>
                          <a:latin typeface="Calibri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2800" b="0" i="0" u="none" strike="noStrike" cap="none">
                          <a:solidFill>
                            <a:schemeClr val="tx1"/>
                          </a:solidFill>
                          <a:latin typeface="Calibri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2800" b="0" i="0" u="none" strike="noStrike" cap="none">
                          <a:solidFill>
                            <a:schemeClr val="tx1"/>
                          </a:solidFill>
                          <a:latin typeface="Calibri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2800" b="0" i="0" u="none" strike="noStrike" cap="none">
                          <a:solidFill>
                            <a:schemeClr val="tx1"/>
                          </a:solidFill>
                          <a:latin typeface="Calibri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2800" b="0" i="0" u="none" strike="noStrike" cap="none">
                          <a:solidFill>
                            <a:schemeClr val="tx1"/>
                          </a:solidFill>
                          <a:latin typeface="Calibri"/>
                          <a:sym typeface="Arial"/>
                        </a:defRPr>
                      </a:lvl9pPr>
                    </a:lstStyle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  <a:defRPr/>
                      </a:pPr>
                      <a:r>
                        <a:rPr lang="en-US" sz="1800" b="1" i="0" u="none" strike="noStrike" cap="none">
                          <a:solidFill>
                            <a:schemeClr val="dk1"/>
                          </a:solidFill>
                          <a:latin typeface="Montserrat"/>
                          <a:ea typeface="Mukta"/>
                          <a:cs typeface="Mukta Bold"/>
                          <a:sym typeface="Mukta"/>
                        </a:rPr>
                        <a:t>31367</a:t>
                      </a:r>
                      <a:endParaRPr lang="en-US" sz="1800" b="1" i="0" u="none" strike="noStrike" cap="none">
                        <a:solidFill>
                          <a:schemeClr val="dk1"/>
                        </a:solidFill>
                        <a:latin typeface="Montserrat"/>
                        <a:cs typeface="Mukta Bold"/>
                        <a:sym typeface="Arial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80383">
                <a:tc vMerge="1">
                  <a:txBody>
                    <a:bodyPr/>
                    <a:lstStyle/>
                    <a:p>
                      <a:pPr algn="ctr">
                        <a:lnSpc>
                          <a:spcPts val="2014"/>
                        </a:lnSpc>
                        <a:defRPr/>
                      </a:pPr>
                      <a:r>
                        <a:rPr lang="en-US" sz="1438" b="1">
                          <a:solidFill>
                            <a:srgbClr val="FFFFFF"/>
                          </a:solidFill>
                          <a:latin typeface="Mukta Bold"/>
                          <a:ea typeface="Mukta Bold"/>
                          <a:cs typeface="Mukta Bold"/>
                          <a:sym typeface="Mukta Bold"/>
                        </a:rPr>
                        <a:t>New_Train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2800" b="0" i="0" u="none" strike="noStrike" cap="none">
                          <a:solidFill>
                            <a:schemeClr val="tx1"/>
                          </a:solidFill>
                          <a:latin typeface="Calibri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2800" b="0" i="0" u="none" strike="noStrike" cap="none">
                          <a:solidFill>
                            <a:schemeClr val="tx1"/>
                          </a:solidFill>
                          <a:latin typeface="Calibri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2800" b="0" i="0" u="none" strike="noStrike" cap="none">
                          <a:solidFill>
                            <a:schemeClr val="tx1"/>
                          </a:solidFill>
                          <a:latin typeface="Calibri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2800" b="0" i="0" u="none" strike="noStrike" cap="none">
                          <a:solidFill>
                            <a:schemeClr val="tx1"/>
                          </a:solidFill>
                          <a:latin typeface="Calibri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2800" b="0" i="0" u="none" strike="noStrike" cap="none">
                          <a:solidFill>
                            <a:schemeClr val="tx1"/>
                          </a:solidFill>
                          <a:latin typeface="Calibri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2800" b="0" i="0" u="none" strike="noStrike" cap="none">
                          <a:solidFill>
                            <a:schemeClr val="tx1"/>
                          </a:solidFill>
                          <a:latin typeface="Calibri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2800" b="0" i="0" u="none" strike="noStrike" cap="none">
                          <a:solidFill>
                            <a:schemeClr val="tx1"/>
                          </a:solidFill>
                          <a:latin typeface="Calibri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2800" b="0" i="0" u="none" strike="noStrike" cap="none">
                          <a:solidFill>
                            <a:schemeClr val="tx1"/>
                          </a:solidFill>
                          <a:latin typeface="Calibri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2800" b="0" i="0" u="none" strike="noStrike" cap="none">
                          <a:solidFill>
                            <a:schemeClr val="tx1"/>
                          </a:solidFill>
                          <a:latin typeface="Calibri"/>
                          <a:sym typeface="Arial"/>
                        </a:defRPr>
                      </a:lvl9pPr>
                    </a:lstStyle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  <a:defRPr/>
                      </a:pPr>
                      <a:r>
                        <a:rPr lang="en-US" sz="1800" b="1" i="0" u="none" strike="noStrike" cap="none" dirty="0">
                          <a:solidFill>
                            <a:schemeClr val="dk1"/>
                          </a:solidFill>
                          <a:latin typeface="Montserrat"/>
                          <a:ea typeface="Mukta"/>
                          <a:cs typeface="Mukta Bold"/>
                          <a:sym typeface="Mukta"/>
                        </a:rPr>
                        <a:t>labels</a:t>
                      </a:r>
                      <a:endParaRPr lang="en-US" sz="1800" b="1" i="0" u="none" strike="noStrike" cap="none" dirty="0">
                        <a:solidFill>
                          <a:schemeClr val="dk1"/>
                        </a:solidFill>
                        <a:latin typeface="Montserrat"/>
                        <a:cs typeface="Mukta Bold"/>
                        <a:sym typeface="Arial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2800" b="0" i="0" u="none" strike="noStrike" cap="none">
                          <a:solidFill>
                            <a:schemeClr val="tx1"/>
                          </a:solidFill>
                          <a:latin typeface="Calibri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2800" b="0" i="0" u="none" strike="noStrike" cap="none">
                          <a:solidFill>
                            <a:schemeClr val="tx1"/>
                          </a:solidFill>
                          <a:latin typeface="Calibri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2800" b="0" i="0" u="none" strike="noStrike" cap="none">
                          <a:solidFill>
                            <a:schemeClr val="tx1"/>
                          </a:solidFill>
                          <a:latin typeface="Calibri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2800" b="0" i="0" u="none" strike="noStrike" cap="none">
                          <a:solidFill>
                            <a:schemeClr val="tx1"/>
                          </a:solidFill>
                          <a:latin typeface="Calibri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2800" b="0" i="0" u="none" strike="noStrike" cap="none">
                          <a:solidFill>
                            <a:schemeClr val="tx1"/>
                          </a:solidFill>
                          <a:latin typeface="Calibri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2800" b="0" i="0" u="none" strike="noStrike" cap="none">
                          <a:solidFill>
                            <a:schemeClr val="tx1"/>
                          </a:solidFill>
                          <a:latin typeface="Calibri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2800" b="0" i="0" u="none" strike="noStrike" cap="none">
                          <a:solidFill>
                            <a:schemeClr val="tx1"/>
                          </a:solidFill>
                          <a:latin typeface="Calibri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2800" b="0" i="0" u="none" strike="noStrike" cap="none">
                          <a:solidFill>
                            <a:schemeClr val="tx1"/>
                          </a:solidFill>
                          <a:latin typeface="Calibri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2800" b="0" i="0" u="none" strike="noStrike" cap="none">
                          <a:solidFill>
                            <a:schemeClr val="tx1"/>
                          </a:solidFill>
                          <a:latin typeface="Calibri"/>
                          <a:sym typeface="Arial"/>
                        </a:defRPr>
                      </a:lvl9pPr>
                    </a:lstStyle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  <a:defRPr/>
                      </a:pPr>
                      <a:r>
                        <a:rPr lang="en-US" sz="1800" b="1" i="0" u="none" strike="noStrike" cap="none" dirty="0">
                          <a:solidFill>
                            <a:schemeClr val="dk1"/>
                          </a:solidFill>
                          <a:latin typeface="Montserrat"/>
                          <a:ea typeface="Mukta"/>
                          <a:cs typeface="Mukta Bold"/>
                          <a:sym typeface="Mukta"/>
                        </a:rPr>
                        <a:t>des </a:t>
                      </a:r>
                      <a:r>
                        <a:rPr lang="en-US" sz="1800" b="1" i="0" u="none" strike="noStrike" cap="none" dirty="0" err="1">
                          <a:solidFill>
                            <a:schemeClr val="dk1"/>
                          </a:solidFill>
                          <a:latin typeface="Montserrat"/>
                          <a:ea typeface="Mukta"/>
                          <a:cs typeface="Mukta Bold"/>
                          <a:sym typeface="Mukta"/>
                        </a:rPr>
                        <a:t>fichiers</a:t>
                      </a:r>
                      <a:r>
                        <a:rPr lang="en-US" sz="1800" b="1" i="0" u="none" strike="noStrike" cap="none" dirty="0">
                          <a:solidFill>
                            <a:schemeClr val="dk1"/>
                          </a:solidFill>
                          <a:latin typeface="Montserrat"/>
                          <a:ea typeface="Mukta"/>
                          <a:cs typeface="Mukta Bold"/>
                          <a:sym typeface="Mukta"/>
                        </a:rPr>
                        <a:t> .txt </a:t>
                      </a:r>
                      <a:r>
                        <a:rPr lang="en-US" sz="1800" b="1" i="0" u="none" strike="noStrike" cap="none" dirty="0" err="1">
                          <a:solidFill>
                            <a:schemeClr val="dk1"/>
                          </a:solidFill>
                          <a:latin typeface="Montserrat"/>
                          <a:ea typeface="Mukta"/>
                          <a:cs typeface="Mukta Bold"/>
                          <a:sym typeface="Mukta"/>
                        </a:rPr>
                        <a:t>contient</a:t>
                      </a:r>
                      <a:r>
                        <a:rPr lang="en-US" sz="1800" b="1" i="0" u="none" strike="noStrike" cap="none" dirty="0">
                          <a:solidFill>
                            <a:schemeClr val="dk1"/>
                          </a:solidFill>
                          <a:latin typeface="Montserrat"/>
                          <a:ea typeface="Mukta"/>
                          <a:cs typeface="Mukta Bold"/>
                          <a:sym typeface="Mukta"/>
                        </a:rPr>
                        <a:t> les </a:t>
                      </a:r>
                      <a:r>
                        <a:rPr lang="en-US" sz="1800" b="1" i="0" u="none" strike="noStrike" cap="none" dirty="0" err="1">
                          <a:solidFill>
                            <a:schemeClr val="dk1"/>
                          </a:solidFill>
                          <a:latin typeface="Montserrat"/>
                          <a:ea typeface="Mukta"/>
                          <a:cs typeface="Mukta Bold"/>
                          <a:sym typeface="Mukta"/>
                        </a:rPr>
                        <a:t>coordonnées</a:t>
                      </a:r>
                      <a:r>
                        <a:rPr lang="en-US" sz="1800" b="1" i="0" u="none" strike="noStrike" cap="none" dirty="0">
                          <a:solidFill>
                            <a:schemeClr val="dk1"/>
                          </a:solidFill>
                          <a:latin typeface="Montserrat"/>
                          <a:ea typeface="Mukta"/>
                          <a:cs typeface="Mukta Bold"/>
                          <a:sym typeface="Mukta"/>
                        </a:rPr>
                        <a:t> des bounding boxes et les classes.</a:t>
                      </a:r>
                      <a:endParaRPr lang="en-US" sz="1800" b="1" i="0" u="none" strike="noStrike" cap="none" dirty="0">
                        <a:solidFill>
                          <a:schemeClr val="dk1"/>
                        </a:solidFill>
                        <a:latin typeface="Montserrat"/>
                        <a:cs typeface="Mukta Bold"/>
                        <a:sym typeface="Arial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>
                        <a:lnSpc>
                          <a:spcPts val="2014"/>
                        </a:lnSpc>
                        <a:defRPr/>
                      </a:pPr>
                      <a:r>
                        <a:rPr lang="en-US" sz="1438">
                          <a:solidFill>
                            <a:srgbClr val="FFFFFF"/>
                          </a:solidFill>
                          <a:latin typeface="Mukta"/>
                          <a:ea typeface="Mukta"/>
                          <a:cs typeface="Mukta"/>
                          <a:sym typeface="Mukta"/>
                        </a:rPr>
                        <a:t>31367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8462">
                <a:tc rowSpan="2"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2800" b="0" i="0" u="none" strike="noStrike" cap="none">
                          <a:solidFill>
                            <a:schemeClr val="tx1"/>
                          </a:solidFill>
                          <a:latin typeface="Calibri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2800" b="0" i="0" u="none" strike="noStrike" cap="none">
                          <a:solidFill>
                            <a:schemeClr val="tx1"/>
                          </a:solidFill>
                          <a:latin typeface="Calibri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2800" b="0" i="0" u="none" strike="noStrike" cap="none">
                          <a:solidFill>
                            <a:schemeClr val="tx1"/>
                          </a:solidFill>
                          <a:latin typeface="Calibri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2800" b="0" i="0" u="none" strike="noStrike" cap="none">
                          <a:solidFill>
                            <a:schemeClr val="tx1"/>
                          </a:solidFill>
                          <a:latin typeface="Calibri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2800" b="0" i="0" u="none" strike="noStrike" cap="none">
                          <a:solidFill>
                            <a:schemeClr val="tx1"/>
                          </a:solidFill>
                          <a:latin typeface="Calibri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2800" b="0" i="0" u="none" strike="noStrike" cap="none">
                          <a:solidFill>
                            <a:schemeClr val="tx1"/>
                          </a:solidFill>
                          <a:latin typeface="Calibri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2800" b="0" i="0" u="none" strike="noStrike" cap="none">
                          <a:solidFill>
                            <a:schemeClr val="tx1"/>
                          </a:solidFill>
                          <a:latin typeface="Calibri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2800" b="0" i="0" u="none" strike="noStrike" cap="none">
                          <a:solidFill>
                            <a:schemeClr val="tx1"/>
                          </a:solidFill>
                          <a:latin typeface="Calibri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2800" b="0" i="0" u="none" strike="noStrike" cap="none">
                          <a:solidFill>
                            <a:schemeClr val="tx1"/>
                          </a:solidFill>
                          <a:latin typeface="Calibri"/>
                          <a:sym typeface="Arial"/>
                        </a:defRPr>
                      </a:lvl9pPr>
                    </a:lstStyle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  <a:defRPr/>
                      </a:pPr>
                      <a:r>
                        <a:rPr lang="en-US" sz="1800" b="1" i="0" u="none" strike="noStrike" cap="none" dirty="0">
                          <a:solidFill>
                            <a:schemeClr val="dk1"/>
                          </a:solidFill>
                          <a:latin typeface="Montserrat"/>
                          <a:ea typeface="Mukta Bold"/>
                          <a:cs typeface="Mukta Bold"/>
                          <a:sym typeface="Mukta Bold"/>
                        </a:rPr>
                        <a:t>Validation</a:t>
                      </a:r>
                      <a:endParaRPr lang="en-US" sz="1800" b="1" i="0" u="none" strike="noStrike" cap="none" dirty="0">
                        <a:solidFill>
                          <a:schemeClr val="dk1"/>
                        </a:solidFill>
                        <a:latin typeface="Montserrat"/>
                        <a:cs typeface="Mukta Bold"/>
                        <a:sym typeface="Arial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2800" b="0" i="0" u="none" strike="noStrike" cap="none">
                          <a:solidFill>
                            <a:schemeClr val="tx1"/>
                          </a:solidFill>
                          <a:latin typeface="Calibri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2800" b="0" i="0" u="none" strike="noStrike" cap="none">
                          <a:solidFill>
                            <a:schemeClr val="tx1"/>
                          </a:solidFill>
                          <a:latin typeface="Calibri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2800" b="0" i="0" u="none" strike="noStrike" cap="none">
                          <a:solidFill>
                            <a:schemeClr val="tx1"/>
                          </a:solidFill>
                          <a:latin typeface="Calibri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2800" b="0" i="0" u="none" strike="noStrike" cap="none">
                          <a:solidFill>
                            <a:schemeClr val="tx1"/>
                          </a:solidFill>
                          <a:latin typeface="Calibri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2800" b="0" i="0" u="none" strike="noStrike" cap="none">
                          <a:solidFill>
                            <a:schemeClr val="tx1"/>
                          </a:solidFill>
                          <a:latin typeface="Calibri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2800" b="0" i="0" u="none" strike="noStrike" cap="none">
                          <a:solidFill>
                            <a:schemeClr val="tx1"/>
                          </a:solidFill>
                          <a:latin typeface="Calibri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2800" b="0" i="0" u="none" strike="noStrike" cap="none">
                          <a:solidFill>
                            <a:schemeClr val="tx1"/>
                          </a:solidFill>
                          <a:latin typeface="Calibri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2800" b="0" i="0" u="none" strike="noStrike" cap="none">
                          <a:solidFill>
                            <a:schemeClr val="tx1"/>
                          </a:solidFill>
                          <a:latin typeface="Calibri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2800" b="0" i="0" u="none" strike="noStrike" cap="none">
                          <a:solidFill>
                            <a:schemeClr val="tx1"/>
                          </a:solidFill>
                          <a:latin typeface="Calibri"/>
                          <a:sym typeface="Arial"/>
                        </a:defRPr>
                      </a:lvl9pPr>
                    </a:lstStyle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  <a:defRPr/>
                      </a:pPr>
                      <a:r>
                        <a:rPr lang="en-US" sz="1800" b="1" i="0" u="none" strike="noStrike" cap="none">
                          <a:solidFill>
                            <a:schemeClr val="dk1"/>
                          </a:solidFill>
                          <a:latin typeface="Montserrat"/>
                          <a:ea typeface="Mukta"/>
                          <a:cs typeface="Mukta Bold"/>
                          <a:sym typeface="Mukta"/>
                        </a:rPr>
                        <a:t>images</a:t>
                      </a:r>
                      <a:endParaRPr lang="en-US" sz="1800" b="1" i="0" u="none" strike="noStrike" cap="none">
                        <a:solidFill>
                          <a:schemeClr val="dk1"/>
                        </a:solidFill>
                        <a:latin typeface="Montserrat"/>
                        <a:cs typeface="Mukta Bold"/>
                        <a:sym typeface="Arial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2800" b="0" i="0" u="none" strike="noStrike" cap="none">
                          <a:solidFill>
                            <a:schemeClr val="tx1"/>
                          </a:solidFill>
                          <a:latin typeface="Calibri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2800" b="0" i="0" u="none" strike="noStrike" cap="none">
                          <a:solidFill>
                            <a:schemeClr val="tx1"/>
                          </a:solidFill>
                          <a:latin typeface="Calibri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2800" b="0" i="0" u="none" strike="noStrike" cap="none">
                          <a:solidFill>
                            <a:schemeClr val="tx1"/>
                          </a:solidFill>
                          <a:latin typeface="Calibri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2800" b="0" i="0" u="none" strike="noStrike" cap="none">
                          <a:solidFill>
                            <a:schemeClr val="tx1"/>
                          </a:solidFill>
                          <a:latin typeface="Calibri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2800" b="0" i="0" u="none" strike="noStrike" cap="none">
                          <a:solidFill>
                            <a:schemeClr val="tx1"/>
                          </a:solidFill>
                          <a:latin typeface="Calibri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2800" b="0" i="0" u="none" strike="noStrike" cap="none">
                          <a:solidFill>
                            <a:schemeClr val="tx1"/>
                          </a:solidFill>
                          <a:latin typeface="Calibri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2800" b="0" i="0" u="none" strike="noStrike" cap="none">
                          <a:solidFill>
                            <a:schemeClr val="tx1"/>
                          </a:solidFill>
                          <a:latin typeface="Calibri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2800" b="0" i="0" u="none" strike="noStrike" cap="none">
                          <a:solidFill>
                            <a:schemeClr val="tx1"/>
                          </a:solidFill>
                          <a:latin typeface="Calibri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2800" b="0" i="0" u="none" strike="noStrike" cap="none">
                          <a:solidFill>
                            <a:schemeClr val="tx1"/>
                          </a:solidFill>
                          <a:latin typeface="Calibri"/>
                          <a:sym typeface="Arial"/>
                        </a:defRPr>
                      </a:lvl9pPr>
                    </a:lstStyle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  <a:defRPr/>
                      </a:pPr>
                      <a:r>
                        <a:rPr lang="en-US" sz="1800" b="1" i="0" u="none" strike="noStrike" cap="none" dirty="0">
                          <a:solidFill>
                            <a:schemeClr val="dk1"/>
                          </a:solidFill>
                          <a:latin typeface="Montserrat"/>
                          <a:ea typeface="Mukta"/>
                          <a:cs typeface="Mukta Bold"/>
                          <a:sym typeface="Mukta"/>
                        </a:rPr>
                        <a:t>Images </a:t>
                      </a:r>
                      <a:r>
                        <a:rPr lang="en-US" sz="1800" b="1" i="0" u="none" strike="noStrike" cap="none" dirty="0" err="1">
                          <a:solidFill>
                            <a:schemeClr val="dk1"/>
                          </a:solidFill>
                          <a:latin typeface="Montserrat"/>
                          <a:ea typeface="Mukta"/>
                          <a:cs typeface="Mukta Bold"/>
                          <a:sym typeface="Mukta"/>
                        </a:rPr>
                        <a:t>utilisées</a:t>
                      </a:r>
                      <a:r>
                        <a:rPr lang="en-US" sz="1800" b="1" i="0" u="none" strike="noStrike" cap="none" dirty="0">
                          <a:solidFill>
                            <a:schemeClr val="dk1"/>
                          </a:solidFill>
                          <a:latin typeface="Montserrat"/>
                          <a:ea typeface="Mukta"/>
                          <a:cs typeface="Mukta Bold"/>
                          <a:sym typeface="Mukta"/>
                        </a:rPr>
                        <a:t> pour </a:t>
                      </a:r>
                      <a:r>
                        <a:rPr lang="en-US" sz="1800" b="1" i="0" u="none" strike="noStrike" cap="none" dirty="0" err="1">
                          <a:solidFill>
                            <a:schemeClr val="dk1"/>
                          </a:solidFill>
                          <a:latin typeface="Montserrat"/>
                          <a:ea typeface="Mukta"/>
                          <a:cs typeface="Mukta Bold"/>
                          <a:sym typeface="Mukta"/>
                        </a:rPr>
                        <a:t>l'évaluation</a:t>
                      </a:r>
                      <a:endParaRPr lang="en-US" sz="1800" b="1" i="0" u="none" strike="noStrike" cap="none" dirty="0">
                        <a:solidFill>
                          <a:schemeClr val="dk1"/>
                        </a:solidFill>
                        <a:latin typeface="Montserrat"/>
                        <a:cs typeface="Mukta Bold"/>
                        <a:sym typeface="Arial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2800" b="0" i="0" u="none" strike="noStrike" cap="none">
                          <a:solidFill>
                            <a:schemeClr val="tx1"/>
                          </a:solidFill>
                          <a:latin typeface="Calibri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2800" b="0" i="0" u="none" strike="noStrike" cap="none">
                          <a:solidFill>
                            <a:schemeClr val="tx1"/>
                          </a:solidFill>
                          <a:latin typeface="Calibri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2800" b="0" i="0" u="none" strike="noStrike" cap="none">
                          <a:solidFill>
                            <a:schemeClr val="tx1"/>
                          </a:solidFill>
                          <a:latin typeface="Calibri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2800" b="0" i="0" u="none" strike="noStrike" cap="none">
                          <a:solidFill>
                            <a:schemeClr val="tx1"/>
                          </a:solidFill>
                          <a:latin typeface="Calibri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2800" b="0" i="0" u="none" strike="noStrike" cap="none">
                          <a:solidFill>
                            <a:schemeClr val="tx1"/>
                          </a:solidFill>
                          <a:latin typeface="Calibri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2800" b="0" i="0" u="none" strike="noStrike" cap="none">
                          <a:solidFill>
                            <a:schemeClr val="tx1"/>
                          </a:solidFill>
                          <a:latin typeface="Calibri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2800" b="0" i="0" u="none" strike="noStrike" cap="none">
                          <a:solidFill>
                            <a:schemeClr val="tx1"/>
                          </a:solidFill>
                          <a:latin typeface="Calibri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2800" b="0" i="0" u="none" strike="noStrike" cap="none">
                          <a:solidFill>
                            <a:schemeClr val="tx1"/>
                          </a:solidFill>
                          <a:latin typeface="Calibri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2800" b="0" i="0" u="none" strike="noStrike" cap="none">
                          <a:solidFill>
                            <a:schemeClr val="tx1"/>
                          </a:solidFill>
                          <a:latin typeface="Calibri"/>
                          <a:sym typeface="Arial"/>
                        </a:defRPr>
                      </a:lvl9pPr>
                    </a:lstStyle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  <a:defRPr/>
                      </a:pPr>
                      <a:r>
                        <a:rPr lang="en-US" sz="1800" b="1" i="0" u="none" strike="noStrike" cap="none" dirty="0">
                          <a:solidFill>
                            <a:schemeClr val="dk1"/>
                          </a:solidFill>
                          <a:latin typeface="Montserrat"/>
                          <a:ea typeface="Mukta"/>
                          <a:cs typeface="Mukta Bold"/>
                          <a:sym typeface="Mukta"/>
                        </a:rPr>
                        <a:t>7842</a:t>
                      </a:r>
                      <a:endParaRPr lang="en-US" sz="1800" b="1" i="0" u="none" strike="noStrike" cap="none" dirty="0">
                        <a:solidFill>
                          <a:schemeClr val="dk1"/>
                        </a:solidFill>
                        <a:latin typeface="Montserrat"/>
                        <a:cs typeface="Mukta Bold"/>
                        <a:sym typeface="Arial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80383">
                <a:tc vMerge="1">
                  <a:txBody>
                    <a:bodyPr/>
                    <a:lstStyle/>
                    <a:p>
                      <a:pPr algn="ctr">
                        <a:lnSpc>
                          <a:spcPts val="2014"/>
                        </a:lnSpc>
                        <a:defRPr/>
                      </a:pPr>
                      <a:r>
                        <a:rPr lang="en-US" sz="1438" b="1">
                          <a:solidFill>
                            <a:srgbClr val="FFFFFF"/>
                          </a:solidFill>
                          <a:latin typeface="Mukta Bold"/>
                          <a:ea typeface="Mukta Bold"/>
                          <a:cs typeface="Mukta Bold"/>
                          <a:sym typeface="Mukta Bold"/>
                        </a:rPr>
                        <a:t>Validation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2800" b="0" i="0" u="none" strike="noStrike" cap="none">
                          <a:solidFill>
                            <a:schemeClr val="tx1"/>
                          </a:solidFill>
                          <a:latin typeface="Calibri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2800" b="0" i="0" u="none" strike="noStrike" cap="none">
                          <a:solidFill>
                            <a:schemeClr val="tx1"/>
                          </a:solidFill>
                          <a:latin typeface="Calibri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2800" b="0" i="0" u="none" strike="noStrike" cap="none">
                          <a:solidFill>
                            <a:schemeClr val="tx1"/>
                          </a:solidFill>
                          <a:latin typeface="Calibri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2800" b="0" i="0" u="none" strike="noStrike" cap="none">
                          <a:solidFill>
                            <a:schemeClr val="tx1"/>
                          </a:solidFill>
                          <a:latin typeface="Calibri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2800" b="0" i="0" u="none" strike="noStrike" cap="none">
                          <a:solidFill>
                            <a:schemeClr val="tx1"/>
                          </a:solidFill>
                          <a:latin typeface="Calibri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2800" b="0" i="0" u="none" strike="noStrike" cap="none">
                          <a:solidFill>
                            <a:schemeClr val="tx1"/>
                          </a:solidFill>
                          <a:latin typeface="Calibri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2800" b="0" i="0" u="none" strike="noStrike" cap="none">
                          <a:solidFill>
                            <a:schemeClr val="tx1"/>
                          </a:solidFill>
                          <a:latin typeface="Calibri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2800" b="0" i="0" u="none" strike="noStrike" cap="none">
                          <a:solidFill>
                            <a:schemeClr val="tx1"/>
                          </a:solidFill>
                          <a:latin typeface="Calibri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2800" b="0" i="0" u="none" strike="noStrike" cap="none">
                          <a:solidFill>
                            <a:schemeClr val="tx1"/>
                          </a:solidFill>
                          <a:latin typeface="Calibri"/>
                          <a:sym typeface="Arial"/>
                        </a:defRPr>
                      </a:lvl9pPr>
                    </a:lstStyle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  <a:defRPr/>
                      </a:pPr>
                      <a:r>
                        <a:rPr lang="en-US" sz="1800" b="1" i="0" u="none" strike="noStrike" cap="none">
                          <a:solidFill>
                            <a:schemeClr val="dk1"/>
                          </a:solidFill>
                          <a:latin typeface="Montserrat"/>
                          <a:ea typeface="Mukta"/>
                          <a:cs typeface="Mukta Bold"/>
                          <a:sym typeface="Mukta"/>
                        </a:rPr>
                        <a:t>labels</a:t>
                      </a:r>
                      <a:endParaRPr lang="en-US" sz="1800" b="1" i="0" u="none" strike="noStrike" cap="none">
                        <a:solidFill>
                          <a:schemeClr val="dk1"/>
                        </a:solidFill>
                        <a:latin typeface="Montserrat"/>
                        <a:cs typeface="Mukta Bold"/>
                        <a:sym typeface="Arial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2800" b="0" i="0" u="none" strike="noStrike" cap="none">
                          <a:solidFill>
                            <a:schemeClr val="tx1"/>
                          </a:solidFill>
                          <a:latin typeface="Calibri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2800" b="0" i="0" u="none" strike="noStrike" cap="none">
                          <a:solidFill>
                            <a:schemeClr val="tx1"/>
                          </a:solidFill>
                          <a:latin typeface="Calibri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2800" b="0" i="0" u="none" strike="noStrike" cap="none">
                          <a:solidFill>
                            <a:schemeClr val="tx1"/>
                          </a:solidFill>
                          <a:latin typeface="Calibri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2800" b="0" i="0" u="none" strike="noStrike" cap="none">
                          <a:solidFill>
                            <a:schemeClr val="tx1"/>
                          </a:solidFill>
                          <a:latin typeface="Calibri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2800" b="0" i="0" u="none" strike="noStrike" cap="none">
                          <a:solidFill>
                            <a:schemeClr val="tx1"/>
                          </a:solidFill>
                          <a:latin typeface="Calibri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2800" b="0" i="0" u="none" strike="noStrike" cap="none">
                          <a:solidFill>
                            <a:schemeClr val="tx1"/>
                          </a:solidFill>
                          <a:latin typeface="Calibri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2800" b="0" i="0" u="none" strike="noStrike" cap="none">
                          <a:solidFill>
                            <a:schemeClr val="tx1"/>
                          </a:solidFill>
                          <a:latin typeface="Calibri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2800" b="0" i="0" u="none" strike="noStrike" cap="none">
                          <a:solidFill>
                            <a:schemeClr val="tx1"/>
                          </a:solidFill>
                          <a:latin typeface="Calibri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2800" b="0" i="0" u="none" strike="noStrike" cap="none">
                          <a:solidFill>
                            <a:schemeClr val="tx1"/>
                          </a:solidFill>
                          <a:latin typeface="Calibri"/>
                          <a:sym typeface="Arial"/>
                        </a:defRPr>
                      </a:lvl9pPr>
                    </a:lstStyle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  <a:defRPr/>
                      </a:pPr>
                      <a:r>
                        <a:rPr lang="en-US" sz="1800" b="1" i="0" u="none" strike="noStrike" cap="none" dirty="0">
                          <a:solidFill>
                            <a:schemeClr val="dk1"/>
                          </a:solidFill>
                          <a:latin typeface="Montserrat"/>
                          <a:ea typeface="Mukta"/>
                          <a:cs typeface="Mukta Bold"/>
                          <a:sym typeface="Mukta"/>
                        </a:rPr>
                        <a:t>des </a:t>
                      </a:r>
                      <a:r>
                        <a:rPr lang="en-US" sz="1800" b="1" i="0" u="none" strike="noStrike" cap="none" dirty="0" err="1">
                          <a:solidFill>
                            <a:schemeClr val="dk1"/>
                          </a:solidFill>
                          <a:latin typeface="Montserrat"/>
                          <a:ea typeface="Mukta"/>
                          <a:cs typeface="Mukta Bold"/>
                          <a:sym typeface="Mukta"/>
                        </a:rPr>
                        <a:t>fichiers</a:t>
                      </a:r>
                      <a:r>
                        <a:rPr lang="en-US" sz="1800" b="1" i="0" u="none" strike="noStrike" cap="none" dirty="0">
                          <a:solidFill>
                            <a:schemeClr val="dk1"/>
                          </a:solidFill>
                          <a:latin typeface="Montserrat"/>
                          <a:ea typeface="Mukta"/>
                          <a:cs typeface="Mukta Bold"/>
                          <a:sym typeface="Mukta"/>
                        </a:rPr>
                        <a:t> .txt </a:t>
                      </a:r>
                      <a:r>
                        <a:rPr lang="en-US" sz="1800" b="1" i="0" u="none" strike="noStrike" cap="none" dirty="0" err="1">
                          <a:solidFill>
                            <a:schemeClr val="dk1"/>
                          </a:solidFill>
                          <a:latin typeface="Montserrat"/>
                          <a:ea typeface="Mukta"/>
                          <a:cs typeface="Mukta Bold"/>
                          <a:sym typeface="Mukta"/>
                        </a:rPr>
                        <a:t>contient</a:t>
                      </a:r>
                      <a:r>
                        <a:rPr lang="en-US" sz="1800" b="1" i="0" u="none" strike="noStrike" cap="none" dirty="0">
                          <a:solidFill>
                            <a:schemeClr val="dk1"/>
                          </a:solidFill>
                          <a:latin typeface="Montserrat"/>
                          <a:ea typeface="Mukta"/>
                          <a:cs typeface="Mukta Bold"/>
                          <a:sym typeface="Mukta"/>
                        </a:rPr>
                        <a:t> les </a:t>
                      </a:r>
                      <a:r>
                        <a:rPr lang="en-US" sz="1800" b="1" i="0" u="none" strike="noStrike" cap="none" dirty="0" err="1">
                          <a:solidFill>
                            <a:schemeClr val="dk1"/>
                          </a:solidFill>
                          <a:latin typeface="Montserrat"/>
                          <a:ea typeface="Mukta"/>
                          <a:cs typeface="Mukta Bold"/>
                          <a:sym typeface="Mukta"/>
                        </a:rPr>
                        <a:t>coordonnées</a:t>
                      </a:r>
                      <a:r>
                        <a:rPr lang="en-US" sz="1800" b="1" i="0" u="none" strike="noStrike" cap="none" dirty="0">
                          <a:solidFill>
                            <a:schemeClr val="dk1"/>
                          </a:solidFill>
                          <a:latin typeface="Montserrat"/>
                          <a:ea typeface="Mukta"/>
                          <a:cs typeface="Mukta Bold"/>
                          <a:sym typeface="Mukta"/>
                        </a:rPr>
                        <a:t> des bounding boxes et les classes.</a:t>
                      </a:r>
                      <a:endParaRPr lang="en-US" sz="1800" b="1" i="0" u="none" strike="noStrike" cap="none" dirty="0">
                        <a:solidFill>
                          <a:schemeClr val="dk1"/>
                        </a:solidFill>
                        <a:latin typeface="Montserrat"/>
                        <a:cs typeface="Mukta Bold"/>
                        <a:sym typeface="Arial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>
                        <a:lnSpc>
                          <a:spcPts val="2014"/>
                        </a:lnSpc>
                        <a:defRPr/>
                      </a:pPr>
                      <a:r>
                        <a:rPr lang="en-US" sz="1438">
                          <a:solidFill>
                            <a:srgbClr val="FFFFFF"/>
                          </a:solidFill>
                          <a:latin typeface="Mukta"/>
                          <a:ea typeface="Mukta"/>
                          <a:cs typeface="Mukta"/>
                          <a:sym typeface="Mukta"/>
                        </a:rPr>
                        <a:t>7842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18462">
                <a:tc rowSpan="2"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2800" b="0" i="0" u="none" strike="noStrike" cap="none">
                          <a:solidFill>
                            <a:schemeClr val="tx1"/>
                          </a:solidFill>
                          <a:latin typeface="Calibri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2800" b="0" i="0" u="none" strike="noStrike" cap="none">
                          <a:solidFill>
                            <a:schemeClr val="tx1"/>
                          </a:solidFill>
                          <a:latin typeface="Calibri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2800" b="0" i="0" u="none" strike="noStrike" cap="none">
                          <a:solidFill>
                            <a:schemeClr val="tx1"/>
                          </a:solidFill>
                          <a:latin typeface="Calibri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2800" b="0" i="0" u="none" strike="noStrike" cap="none">
                          <a:solidFill>
                            <a:schemeClr val="tx1"/>
                          </a:solidFill>
                          <a:latin typeface="Calibri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2800" b="0" i="0" u="none" strike="noStrike" cap="none">
                          <a:solidFill>
                            <a:schemeClr val="tx1"/>
                          </a:solidFill>
                          <a:latin typeface="Calibri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2800" b="0" i="0" u="none" strike="noStrike" cap="none">
                          <a:solidFill>
                            <a:schemeClr val="tx1"/>
                          </a:solidFill>
                          <a:latin typeface="Calibri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2800" b="0" i="0" u="none" strike="noStrike" cap="none">
                          <a:solidFill>
                            <a:schemeClr val="tx1"/>
                          </a:solidFill>
                          <a:latin typeface="Calibri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2800" b="0" i="0" u="none" strike="noStrike" cap="none">
                          <a:solidFill>
                            <a:schemeClr val="tx1"/>
                          </a:solidFill>
                          <a:latin typeface="Calibri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2800" b="0" i="0" u="none" strike="noStrike" cap="none">
                          <a:solidFill>
                            <a:schemeClr val="tx1"/>
                          </a:solidFill>
                          <a:latin typeface="Calibri"/>
                          <a:sym typeface="Arial"/>
                        </a:defRPr>
                      </a:lvl9pPr>
                    </a:lstStyle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  <a:defRPr/>
                      </a:pPr>
                      <a:r>
                        <a:rPr lang="en-US" sz="1800" b="1" i="0" u="none" strike="noStrike" cap="none" dirty="0">
                          <a:solidFill>
                            <a:schemeClr val="dk1"/>
                          </a:solidFill>
                          <a:latin typeface="Montserrat"/>
                          <a:ea typeface="Mukta Bold"/>
                          <a:cs typeface="Mukta Bold"/>
                          <a:sym typeface="Mukta Bold"/>
                        </a:rPr>
                        <a:t>Test</a:t>
                      </a:r>
                      <a:endParaRPr lang="en-US" sz="1800" b="1" i="0" u="none" strike="noStrike" cap="none" dirty="0">
                        <a:solidFill>
                          <a:schemeClr val="dk1"/>
                        </a:solidFill>
                        <a:latin typeface="Montserrat"/>
                        <a:cs typeface="Mukta Bold"/>
                        <a:sym typeface="Arial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2800" b="0" i="0" u="none" strike="noStrike" cap="none">
                          <a:solidFill>
                            <a:schemeClr val="tx1"/>
                          </a:solidFill>
                          <a:latin typeface="Calibri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2800" b="0" i="0" u="none" strike="noStrike" cap="none">
                          <a:solidFill>
                            <a:schemeClr val="tx1"/>
                          </a:solidFill>
                          <a:latin typeface="Calibri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2800" b="0" i="0" u="none" strike="noStrike" cap="none">
                          <a:solidFill>
                            <a:schemeClr val="tx1"/>
                          </a:solidFill>
                          <a:latin typeface="Calibri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2800" b="0" i="0" u="none" strike="noStrike" cap="none">
                          <a:solidFill>
                            <a:schemeClr val="tx1"/>
                          </a:solidFill>
                          <a:latin typeface="Calibri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2800" b="0" i="0" u="none" strike="noStrike" cap="none">
                          <a:solidFill>
                            <a:schemeClr val="tx1"/>
                          </a:solidFill>
                          <a:latin typeface="Calibri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2800" b="0" i="0" u="none" strike="noStrike" cap="none">
                          <a:solidFill>
                            <a:schemeClr val="tx1"/>
                          </a:solidFill>
                          <a:latin typeface="Calibri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2800" b="0" i="0" u="none" strike="noStrike" cap="none">
                          <a:solidFill>
                            <a:schemeClr val="tx1"/>
                          </a:solidFill>
                          <a:latin typeface="Calibri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2800" b="0" i="0" u="none" strike="noStrike" cap="none">
                          <a:solidFill>
                            <a:schemeClr val="tx1"/>
                          </a:solidFill>
                          <a:latin typeface="Calibri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2800" b="0" i="0" u="none" strike="noStrike" cap="none">
                          <a:solidFill>
                            <a:schemeClr val="tx1"/>
                          </a:solidFill>
                          <a:latin typeface="Calibri"/>
                          <a:sym typeface="Arial"/>
                        </a:defRPr>
                      </a:lvl9pPr>
                    </a:lstStyle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  <a:defRPr/>
                      </a:pPr>
                      <a:r>
                        <a:rPr lang="en-US" sz="1800" b="1" i="0" u="none" strike="noStrike" cap="none">
                          <a:solidFill>
                            <a:schemeClr val="dk1"/>
                          </a:solidFill>
                          <a:latin typeface="Montserrat"/>
                          <a:ea typeface="Mukta"/>
                          <a:cs typeface="Mukta Bold"/>
                          <a:sym typeface="Mukta"/>
                        </a:rPr>
                        <a:t>images</a:t>
                      </a:r>
                      <a:endParaRPr lang="en-US" sz="1800" b="1" i="0" u="none" strike="noStrike" cap="none">
                        <a:solidFill>
                          <a:schemeClr val="dk1"/>
                        </a:solidFill>
                        <a:latin typeface="Montserrat"/>
                        <a:cs typeface="Mukta Bold"/>
                        <a:sym typeface="Arial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2800" b="0" i="0" u="none" strike="noStrike" cap="none">
                          <a:solidFill>
                            <a:schemeClr val="tx1"/>
                          </a:solidFill>
                          <a:latin typeface="Calibri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2800" b="0" i="0" u="none" strike="noStrike" cap="none">
                          <a:solidFill>
                            <a:schemeClr val="tx1"/>
                          </a:solidFill>
                          <a:latin typeface="Calibri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2800" b="0" i="0" u="none" strike="noStrike" cap="none">
                          <a:solidFill>
                            <a:schemeClr val="tx1"/>
                          </a:solidFill>
                          <a:latin typeface="Calibri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2800" b="0" i="0" u="none" strike="noStrike" cap="none">
                          <a:solidFill>
                            <a:schemeClr val="tx1"/>
                          </a:solidFill>
                          <a:latin typeface="Calibri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2800" b="0" i="0" u="none" strike="noStrike" cap="none">
                          <a:solidFill>
                            <a:schemeClr val="tx1"/>
                          </a:solidFill>
                          <a:latin typeface="Calibri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2800" b="0" i="0" u="none" strike="noStrike" cap="none">
                          <a:solidFill>
                            <a:schemeClr val="tx1"/>
                          </a:solidFill>
                          <a:latin typeface="Calibri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2800" b="0" i="0" u="none" strike="noStrike" cap="none">
                          <a:solidFill>
                            <a:schemeClr val="tx1"/>
                          </a:solidFill>
                          <a:latin typeface="Calibri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2800" b="0" i="0" u="none" strike="noStrike" cap="none">
                          <a:solidFill>
                            <a:schemeClr val="tx1"/>
                          </a:solidFill>
                          <a:latin typeface="Calibri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2800" b="0" i="0" u="none" strike="noStrike" cap="none">
                          <a:solidFill>
                            <a:schemeClr val="tx1"/>
                          </a:solidFill>
                          <a:latin typeface="Calibri"/>
                          <a:sym typeface="Arial"/>
                        </a:defRPr>
                      </a:lvl9pPr>
                    </a:lstStyle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  <a:defRPr/>
                      </a:pPr>
                      <a:r>
                        <a:rPr lang="en-US" sz="1800" b="1" i="0" u="none" strike="noStrike" cap="none" dirty="0">
                          <a:solidFill>
                            <a:schemeClr val="dk1"/>
                          </a:solidFill>
                          <a:latin typeface="Montserrat"/>
                          <a:ea typeface="Mukta"/>
                          <a:cs typeface="Mukta Bold"/>
                          <a:sym typeface="Mukta"/>
                        </a:rPr>
                        <a:t>Images pour </a:t>
                      </a:r>
                      <a:r>
                        <a:rPr lang="en-US" sz="1800" b="1" i="0" u="none" strike="noStrike" cap="none" dirty="0" err="1">
                          <a:solidFill>
                            <a:schemeClr val="dk1"/>
                          </a:solidFill>
                          <a:latin typeface="Montserrat"/>
                          <a:ea typeface="Mukta"/>
                          <a:cs typeface="Mukta Bold"/>
                          <a:sym typeface="Mukta"/>
                        </a:rPr>
                        <a:t>l'évaluation</a:t>
                      </a:r>
                      <a:r>
                        <a:rPr lang="en-US" sz="1800" b="1" i="0" u="none" strike="noStrike" cap="none" dirty="0">
                          <a:solidFill>
                            <a:schemeClr val="dk1"/>
                          </a:solidFill>
                          <a:latin typeface="Montserrat"/>
                          <a:ea typeface="Mukta"/>
                          <a:cs typeface="Mukta Bold"/>
                          <a:sym typeface="Mukta"/>
                        </a:rPr>
                        <a:t> finale</a:t>
                      </a:r>
                      <a:endParaRPr lang="en-US" sz="1800" b="1" i="0" u="none" strike="noStrike" cap="none" dirty="0">
                        <a:solidFill>
                          <a:schemeClr val="dk1"/>
                        </a:solidFill>
                        <a:latin typeface="Montserrat"/>
                        <a:cs typeface="Mukta Bold"/>
                        <a:sym typeface="Arial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2800" b="0" i="0" u="none" strike="noStrike" cap="none">
                          <a:solidFill>
                            <a:schemeClr val="tx1"/>
                          </a:solidFill>
                          <a:latin typeface="Calibri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2800" b="0" i="0" u="none" strike="noStrike" cap="none">
                          <a:solidFill>
                            <a:schemeClr val="tx1"/>
                          </a:solidFill>
                          <a:latin typeface="Calibri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2800" b="0" i="0" u="none" strike="noStrike" cap="none">
                          <a:solidFill>
                            <a:schemeClr val="tx1"/>
                          </a:solidFill>
                          <a:latin typeface="Calibri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2800" b="0" i="0" u="none" strike="noStrike" cap="none">
                          <a:solidFill>
                            <a:schemeClr val="tx1"/>
                          </a:solidFill>
                          <a:latin typeface="Calibri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2800" b="0" i="0" u="none" strike="noStrike" cap="none">
                          <a:solidFill>
                            <a:schemeClr val="tx1"/>
                          </a:solidFill>
                          <a:latin typeface="Calibri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2800" b="0" i="0" u="none" strike="noStrike" cap="none">
                          <a:solidFill>
                            <a:schemeClr val="tx1"/>
                          </a:solidFill>
                          <a:latin typeface="Calibri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2800" b="0" i="0" u="none" strike="noStrike" cap="none">
                          <a:solidFill>
                            <a:schemeClr val="tx1"/>
                          </a:solidFill>
                          <a:latin typeface="Calibri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2800" b="0" i="0" u="none" strike="noStrike" cap="none">
                          <a:solidFill>
                            <a:schemeClr val="tx1"/>
                          </a:solidFill>
                          <a:latin typeface="Calibri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2800" b="0" i="0" u="none" strike="noStrike" cap="none">
                          <a:solidFill>
                            <a:schemeClr val="tx1"/>
                          </a:solidFill>
                          <a:latin typeface="Calibri"/>
                          <a:sym typeface="Arial"/>
                        </a:defRPr>
                      </a:lvl9pPr>
                    </a:lstStyle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  <a:defRPr/>
                      </a:pPr>
                      <a:r>
                        <a:rPr lang="en-US" sz="1800" b="1" i="0" u="none" strike="noStrike" cap="none" dirty="0">
                          <a:solidFill>
                            <a:schemeClr val="dk1"/>
                          </a:solidFill>
                          <a:latin typeface="Montserrat"/>
                          <a:ea typeface="Mukta"/>
                          <a:cs typeface="Mukta Bold"/>
                          <a:sym typeface="Mukta"/>
                        </a:rPr>
                        <a:t>12630</a:t>
                      </a:r>
                      <a:endParaRPr lang="en-US" sz="1800" b="1" i="0" u="none" strike="noStrike" cap="none" dirty="0">
                        <a:solidFill>
                          <a:schemeClr val="dk1"/>
                        </a:solidFill>
                        <a:latin typeface="Montserrat"/>
                        <a:cs typeface="Mukta Bold"/>
                        <a:sym typeface="Arial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80383">
                <a:tc vMerge="1">
                  <a:txBody>
                    <a:bodyPr/>
                    <a:lstStyle/>
                    <a:p>
                      <a:pPr algn="ctr">
                        <a:lnSpc>
                          <a:spcPts val="2014"/>
                        </a:lnSpc>
                        <a:defRPr/>
                      </a:pPr>
                      <a:r>
                        <a:rPr lang="en-US" sz="1438" b="1">
                          <a:solidFill>
                            <a:srgbClr val="FFFFFF"/>
                          </a:solidFill>
                          <a:latin typeface="Mukta Bold"/>
                          <a:ea typeface="Mukta Bold"/>
                          <a:cs typeface="Mukta Bold"/>
                          <a:sym typeface="Mukta Bold"/>
                        </a:rPr>
                        <a:t>Test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2800" b="0" i="0" u="none" strike="noStrike" cap="none">
                          <a:solidFill>
                            <a:schemeClr val="tx1"/>
                          </a:solidFill>
                          <a:latin typeface="Calibri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2800" b="0" i="0" u="none" strike="noStrike" cap="none">
                          <a:solidFill>
                            <a:schemeClr val="tx1"/>
                          </a:solidFill>
                          <a:latin typeface="Calibri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2800" b="0" i="0" u="none" strike="noStrike" cap="none">
                          <a:solidFill>
                            <a:schemeClr val="tx1"/>
                          </a:solidFill>
                          <a:latin typeface="Calibri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2800" b="0" i="0" u="none" strike="noStrike" cap="none">
                          <a:solidFill>
                            <a:schemeClr val="tx1"/>
                          </a:solidFill>
                          <a:latin typeface="Calibri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2800" b="0" i="0" u="none" strike="noStrike" cap="none">
                          <a:solidFill>
                            <a:schemeClr val="tx1"/>
                          </a:solidFill>
                          <a:latin typeface="Calibri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2800" b="0" i="0" u="none" strike="noStrike" cap="none">
                          <a:solidFill>
                            <a:schemeClr val="tx1"/>
                          </a:solidFill>
                          <a:latin typeface="Calibri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2800" b="0" i="0" u="none" strike="noStrike" cap="none">
                          <a:solidFill>
                            <a:schemeClr val="tx1"/>
                          </a:solidFill>
                          <a:latin typeface="Calibri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2800" b="0" i="0" u="none" strike="noStrike" cap="none">
                          <a:solidFill>
                            <a:schemeClr val="tx1"/>
                          </a:solidFill>
                          <a:latin typeface="Calibri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2800" b="0" i="0" u="none" strike="noStrike" cap="none">
                          <a:solidFill>
                            <a:schemeClr val="tx1"/>
                          </a:solidFill>
                          <a:latin typeface="Calibri"/>
                          <a:sym typeface="Arial"/>
                        </a:defRPr>
                      </a:lvl9pPr>
                    </a:lstStyle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  <a:defRPr/>
                      </a:pPr>
                      <a:r>
                        <a:rPr lang="en-US" sz="1800" b="1" i="0" u="none" strike="noStrike" cap="none">
                          <a:solidFill>
                            <a:schemeClr val="dk1"/>
                          </a:solidFill>
                          <a:latin typeface="Montserrat"/>
                          <a:ea typeface="Mukta"/>
                          <a:cs typeface="Mukta Bold"/>
                          <a:sym typeface="Mukta"/>
                        </a:rPr>
                        <a:t>labels</a:t>
                      </a:r>
                      <a:endParaRPr lang="en-US" sz="1800" b="1" i="0" u="none" strike="noStrike" cap="none">
                        <a:solidFill>
                          <a:schemeClr val="dk1"/>
                        </a:solidFill>
                        <a:latin typeface="Montserrat"/>
                        <a:cs typeface="Mukta Bold"/>
                        <a:sym typeface="Arial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2800" b="0" i="0" u="none" strike="noStrike" cap="none">
                          <a:solidFill>
                            <a:schemeClr val="tx1"/>
                          </a:solidFill>
                          <a:latin typeface="Calibri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2800" b="0" i="0" u="none" strike="noStrike" cap="none">
                          <a:solidFill>
                            <a:schemeClr val="tx1"/>
                          </a:solidFill>
                          <a:latin typeface="Calibri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2800" b="0" i="0" u="none" strike="noStrike" cap="none">
                          <a:solidFill>
                            <a:schemeClr val="tx1"/>
                          </a:solidFill>
                          <a:latin typeface="Calibri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2800" b="0" i="0" u="none" strike="noStrike" cap="none">
                          <a:solidFill>
                            <a:schemeClr val="tx1"/>
                          </a:solidFill>
                          <a:latin typeface="Calibri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2800" b="0" i="0" u="none" strike="noStrike" cap="none">
                          <a:solidFill>
                            <a:schemeClr val="tx1"/>
                          </a:solidFill>
                          <a:latin typeface="Calibri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2800" b="0" i="0" u="none" strike="noStrike" cap="none">
                          <a:solidFill>
                            <a:schemeClr val="tx1"/>
                          </a:solidFill>
                          <a:latin typeface="Calibri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2800" b="0" i="0" u="none" strike="noStrike" cap="none">
                          <a:solidFill>
                            <a:schemeClr val="tx1"/>
                          </a:solidFill>
                          <a:latin typeface="Calibri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2800" b="0" i="0" u="none" strike="noStrike" cap="none">
                          <a:solidFill>
                            <a:schemeClr val="tx1"/>
                          </a:solidFill>
                          <a:latin typeface="Calibri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2800" b="0" i="0" u="none" strike="noStrike" cap="none">
                          <a:solidFill>
                            <a:schemeClr val="tx1"/>
                          </a:solidFill>
                          <a:latin typeface="Calibri"/>
                          <a:sym typeface="Arial"/>
                        </a:defRPr>
                      </a:lvl9pPr>
                    </a:lstStyle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  <a:defRPr/>
                      </a:pPr>
                      <a:r>
                        <a:rPr lang="en-US" sz="1800" b="1" i="0" u="none" strike="noStrike" cap="none" dirty="0">
                          <a:solidFill>
                            <a:schemeClr val="dk1"/>
                          </a:solidFill>
                          <a:latin typeface="Montserrat"/>
                          <a:ea typeface="Mukta"/>
                          <a:cs typeface="Mukta Bold"/>
                          <a:sym typeface="Mukta"/>
                        </a:rPr>
                        <a:t>des </a:t>
                      </a:r>
                      <a:r>
                        <a:rPr lang="en-US" sz="1800" b="1" i="0" u="none" strike="noStrike" cap="none" dirty="0" err="1">
                          <a:solidFill>
                            <a:schemeClr val="dk1"/>
                          </a:solidFill>
                          <a:latin typeface="Montserrat"/>
                          <a:ea typeface="Mukta"/>
                          <a:cs typeface="Mukta Bold"/>
                          <a:sym typeface="Mukta"/>
                        </a:rPr>
                        <a:t>fichiers</a:t>
                      </a:r>
                      <a:r>
                        <a:rPr lang="en-US" sz="1800" b="1" i="0" u="none" strike="noStrike" cap="none" dirty="0">
                          <a:solidFill>
                            <a:schemeClr val="dk1"/>
                          </a:solidFill>
                          <a:latin typeface="Montserrat"/>
                          <a:ea typeface="Mukta"/>
                          <a:cs typeface="Mukta Bold"/>
                          <a:sym typeface="Mukta"/>
                        </a:rPr>
                        <a:t> .txt </a:t>
                      </a:r>
                      <a:r>
                        <a:rPr lang="en-US" sz="1800" b="1" i="0" u="none" strike="noStrike" cap="none" dirty="0" err="1">
                          <a:solidFill>
                            <a:schemeClr val="dk1"/>
                          </a:solidFill>
                          <a:latin typeface="Montserrat"/>
                          <a:ea typeface="Mukta"/>
                          <a:cs typeface="Mukta Bold"/>
                          <a:sym typeface="Mukta"/>
                        </a:rPr>
                        <a:t>contient</a:t>
                      </a:r>
                      <a:r>
                        <a:rPr lang="en-US" sz="1800" b="1" i="0" u="none" strike="noStrike" cap="none" dirty="0">
                          <a:solidFill>
                            <a:schemeClr val="dk1"/>
                          </a:solidFill>
                          <a:latin typeface="Montserrat"/>
                          <a:ea typeface="Mukta"/>
                          <a:cs typeface="Mukta Bold"/>
                          <a:sym typeface="Mukta"/>
                        </a:rPr>
                        <a:t> les </a:t>
                      </a:r>
                      <a:r>
                        <a:rPr lang="en-US" sz="1800" b="1" i="0" u="none" strike="noStrike" cap="none" dirty="0" err="1">
                          <a:solidFill>
                            <a:schemeClr val="dk1"/>
                          </a:solidFill>
                          <a:latin typeface="Montserrat"/>
                          <a:ea typeface="Mukta"/>
                          <a:cs typeface="Mukta Bold"/>
                          <a:sym typeface="Mukta"/>
                        </a:rPr>
                        <a:t>coordonnées</a:t>
                      </a:r>
                      <a:r>
                        <a:rPr lang="en-US" sz="1800" b="1" i="0" u="none" strike="noStrike" cap="none" dirty="0">
                          <a:solidFill>
                            <a:schemeClr val="dk1"/>
                          </a:solidFill>
                          <a:latin typeface="Montserrat"/>
                          <a:ea typeface="Mukta"/>
                          <a:cs typeface="Mukta Bold"/>
                          <a:sym typeface="Mukta"/>
                        </a:rPr>
                        <a:t> des bounding boxes et les classes.</a:t>
                      </a:r>
                      <a:endParaRPr lang="en-US" sz="1800" b="1" i="0" u="none" strike="noStrike" cap="none" dirty="0">
                        <a:solidFill>
                          <a:schemeClr val="dk1"/>
                        </a:solidFill>
                        <a:latin typeface="Montserrat"/>
                        <a:cs typeface="Mukta Bold"/>
                        <a:sym typeface="Arial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>
                        <a:lnSpc>
                          <a:spcPts val="2014"/>
                        </a:lnSpc>
                        <a:defRPr/>
                      </a:pPr>
                      <a:r>
                        <a:rPr lang="en-US" sz="1438">
                          <a:solidFill>
                            <a:srgbClr val="FFFFFF"/>
                          </a:solidFill>
                          <a:latin typeface="Mukta"/>
                          <a:ea typeface="Mukta"/>
                          <a:cs typeface="Mukta"/>
                          <a:sym typeface="Mukta"/>
                        </a:rPr>
                        <a:t>12630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2" name="Google Shape;302;p20">
            <a:extLst>
              <a:ext uri="{FF2B5EF4-FFF2-40B4-BE49-F238E27FC236}">
                <a16:creationId xmlns:a16="http://schemas.microsoft.com/office/drawing/2014/main" id="{9725441C-772B-43C2-0C9E-219D923C4672}"/>
              </a:ext>
            </a:extLst>
          </p:cNvPr>
          <p:cNvSpPr/>
          <p:nvPr/>
        </p:nvSpPr>
        <p:spPr>
          <a:xfrm rot="16200000">
            <a:off x="2647444" y="524452"/>
            <a:ext cx="754567" cy="309454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2">
              <a:lumMod val="90000"/>
              <a:lumOff val="10000"/>
            </a:schemeClr>
          </a:solidFill>
          <a:ln>
            <a:noFill/>
          </a:ln>
        </p:spPr>
        <p:txBody>
          <a:bodyPr spcFirstLastPara="1" wrap="square" lIns="182794" tIns="182794" rIns="182794" bIns="182794" anchor="ctr" anchorCtr="0">
            <a:noAutofit/>
          </a:bodyPr>
          <a:lstStyle/>
          <a:p>
            <a:endParaRPr sz="3599" dirty="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6FC6BC8E-3F08-92E9-FC6D-1243284D9931}"/>
              </a:ext>
            </a:extLst>
          </p:cNvPr>
          <p:cNvSpPr txBox="1"/>
          <p:nvPr/>
        </p:nvSpPr>
        <p:spPr>
          <a:xfrm>
            <a:off x="2057400" y="1656227"/>
            <a:ext cx="22924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Données de classification</a:t>
            </a:r>
          </a:p>
        </p:txBody>
      </p:sp>
      <p:sp>
        <p:nvSpPr>
          <p:cNvPr id="7" name="Google Shape;213;p29">
            <a:extLst>
              <a:ext uri="{FF2B5EF4-FFF2-40B4-BE49-F238E27FC236}">
                <a16:creationId xmlns:a16="http://schemas.microsoft.com/office/drawing/2014/main" id="{D1FE63AA-6DF5-AD41-8209-4F24CA4A273F}"/>
              </a:ext>
            </a:extLst>
          </p:cNvPr>
          <p:cNvSpPr txBox="1">
            <a:spLocks/>
          </p:cNvSpPr>
          <p:nvPr/>
        </p:nvSpPr>
        <p:spPr>
          <a:xfrm>
            <a:off x="17290818" y="9441738"/>
            <a:ext cx="999088" cy="845262"/>
          </a:xfrm>
          <a:prstGeom prst="rect">
            <a:avLst/>
          </a:prstGeom>
          <a:solidFill>
            <a:srgbClr val="FFFFFF">
              <a:lumMod val="85000"/>
            </a:srgbClr>
          </a:solidFill>
          <a:ln>
            <a:noFill/>
          </a:ln>
        </p:spPr>
        <p:txBody>
          <a:bodyPr spcFirstLastPara="1" wrap="square" lIns="182850" tIns="182850" rIns="182850" bIns="18285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sz="3000" b="1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sz="8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sz="8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sz="8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sz="8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sz="8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sz="8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sz="8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sz="8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C3B"/>
              </a:buClr>
              <a:buSzPts val="4000"/>
              <a:buFont typeface="Montserrat"/>
              <a:buNone/>
              <a:tabLst/>
              <a:defRPr/>
            </a:pPr>
            <a:r>
              <a:rPr kumimoji="0" lang="en" sz="3600" b="1" i="0" u="none" strike="noStrike" kern="0" cap="none" spc="0" normalizeH="0" baseline="0" noProof="0" dirty="0">
                <a:ln>
                  <a:noFill/>
                </a:ln>
                <a:solidFill>
                  <a:srgbClr val="01203D"/>
                </a:solidFill>
                <a:effectLst/>
                <a:uLnTx/>
                <a:uFillTx/>
                <a:latin typeface="Montserrat"/>
                <a:sym typeface="Montserrat"/>
              </a:rPr>
              <a:t>07</a:t>
            </a:r>
          </a:p>
        </p:txBody>
      </p:sp>
    </p:spTree>
    <p:extLst>
      <p:ext uri="{BB962C8B-B14F-4D97-AF65-F5344CB8AC3E}">
        <p14:creationId xmlns:p14="http://schemas.microsoft.com/office/powerpoint/2010/main" val="27351084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rporate Strategy Consulting by Slidesgo">
  <a:themeElements>
    <a:clrScheme name="Simple Light">
      <a:dk1>
        <a:srgbClr val="262C3B"/>
      </a:dk1>
      <a:lt1>
        <a:srgbClr val="FFFFFF"/>
      </a:lt1>
      <a:dk2>
        <a:srgbClr val="33CFF8"/>
      </a:dk2>
      <a:lt2>
        <a:srgbClr val="1DA2DB"/>
      </a:lt2>
      <a:accent1>
        <a:srgbClr val="02459D"/>
      </a:accent1>
      <a:accent2>
        <a:srgbClr val="01203D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262C3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808</TotalTime>
  <Words>656</Words>
  <Application>Microsoft Macintosh PowerPoint</Application>
  <PresentationFormat>Personnalisé</PresentationFormat>
  <Paragraphs>167</Paragraphs>
  <Slides>17</Slides>
  <Notes>9</Notes>
  <HiddenSlides>0</HiddenSlides>
  <MMClips>0</MMClips>
  <ScaleCrop>false</ScaleCrop>
  <HeadingPairs>
    <vt:vector size="6" baseType="variant">
      <vt:variant>
        <vt:lpstr>Polices utilisées</vt:lpstr>
      </vt:variant>
      <vt:variant>
        <vt:i4>10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17</vt:i4>
      </vt:variant>
    </vt:vector>
  </HeadingPairs>
  <TitlesOfParts>
    <vt:vector size="29" baseType="lpstr">
      <vt:lpstr>Montserrat Medium</vt:lpstr>
      <vt:lpstr>Open Sans</vt:lpstr>
      <vt:lpstr>Montserrat</vt:lpstr>
      <vt:lpstr>Montserrat Bold</vt:lpstr>
      <vt:lpstr>Onest</vt:lpstr>
      <vt:lpstr>Mukta Bold</vt:lpstr>
      <vt:lpstr>Roboto Condensed Light</vt:lpstr>
      <vt:lpstr>Calibri</vt:lpstr>
      <vt:lpstr>Arial</vt:lpstr>
      <vt:lpstr>Figtree</vt:lpstr>
      <vt:lpstr>Office Theme</vt:lpstr>
      <vt:lpstr>Corporate Strategy Consulting by Slidesgo</vt:lpstr>
      <vt:lpstr>Présentation PowerPoint</vt:lpstr>
      <vt:lpstr>01</vt:lpstr>
      <vt:lpstr>Introduction : </vt:lpstr>
      <vt:lpstr>Introduction : </vt:lpstr>
      <vt:lpstr>Outils et Technologies :</vt:lpstr>
      <vt:lpstr>Présentation PowerPoint</vt:lpstr>
      <vt:lpstr>Méthodologie :</vt:lpstr>
      <vt:lpstr>Méthodologie :</vt:lpstr>
      <vt:lpstr>Méthodologie :</vt:lpstr>
      <vt:lpstr>Modèle </vt:lpstr>
      <vt:lpstr>    Modèle YOLOV8 :  </vt:lpstr>
      <vt:lpstr>    Fichier de configuration YOLO :  </vt:lpstr>
      <vt:lpstr>Présentation PowerPoint</vt:lpstr>
      <vt:lpstr>    Démonstration :  </vt:lpstr>
      <vt:lpstr> Test des modèles : 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Traffic sign</dc:title>
  <dc:creator>Hp</dc:creator>
  <cp:lastModifiedBy>Microsoft Office User</cp:lastModifiedBy>
  <cp:revision>30</cp:revision>
  <dcterms:created xsi:type="dcterms:W3CDTF">2006-08-16T00:00:00Z</dcterms:created>
  <dcterms:modified xsi:type="dcterms:W3CDTF">2025-01-06T07:53:43Z</dcterms:modified>
  <dc:identifier>DAGaI-5A2rw</dc:identifie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b381a8c8-2672-4d99-bc87-a1a247062d44_Enabled">
    <vt:lpwstr>true</vt:lpwstr>
  </property>
  <property fmtid="{D5CDD505-2E9C-101B-9397-08002B2CF9AE}" pid="3" name="MSIP_Label_b381a8c8-2672-4d99-bc87-a1a247062d44_SetDate">
    <vt:lpwstr>2025-01-05T23:45:13Z</vt:lpwstr>
  </property>
  <property fmtid="{D5CDD505-2E9C-101B-9397-08002B2CF9AE}" pid="4" name="MSIP_Label_b381a8c8-2672-4d99-bc87-a1a247062d44_Method">
    <vt:lpwstr>Standard</vt:lpwstr>
  </property>
  <property fmtid="{D5CDD505-2E9C-101B-9397-08002B2CF9AE}" pid="5" name="MSIP_Label_b381a8c8-2672-4d99-bc87-a1a247062d44_Name">
    <vt:lpwstr>VESI C1-Internal Use</vt:lpwstr>
  </property>
  <property fmtid="{D5CDD505-2E9C-101B-9397-08002B2CF9AE}" pid="6" name="MSIP_Label_b381a8c8-2672-4d99-bc87-a1a247062d44_SiteId">
    <vt:lpwstr>cae7d061-08f3-40dd-80c3-3c0b8889224a</vt:lpwstr>
  </property>
  <property fmtid="{D5CDD505-2E9C-101B-9397-08002B2CF9AE}" pid="7" name="MSIP_Label_b381a8c8-2672-4d99-bc87-a1a247062d44_ActionId">
    <vt:lpwstr>f4c251b9-0e50-4554-898d-5b37e7336b45</vt:lpwstr>
  </property>
  <property fmtid="{D5CDD505-2E9C-101B-9397-08002B2CF9AE}" pid="8" name="MSIP_Label_b381a8c8-2672-4d99-bc87-a1a247062d44_ContentBits">
    <vt:lpwstr>2</vt:lpwstr>
  </property>
  <property fmtid="{D5CDD505-2E9C-101B-9397-08002B2CF9AE}" pid="9" name="ClassificationContentMarkingFooterLocations">
    <vt:lpwstr>Office Theme:8\Corporate Strategy Consulting by Slidesgo:3</vt:lpwstr>
  </property>
  <property fmtid="{D5CDD505-2E9C-101B-9397-08002B2CF9AE}" pid="10" name="ClassificationContentMarkingFooterText">
    <vt:lpwstr>C1-Internal Use</vt:lpwstr>
  </property>
</Properties>
</file>